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</p:sldMasterIdLst>
  <p:notesMasterIdLst>
    <p:notesMasterId r:id="rId11"/>
  </p:notesMasterIdLst>
  <p:sldIdLst>
    <p:sldId id="273" r:id="rId6"/>
    <p:sldId id="271" r:id="rId7"/>
    <p:sldId id="272" r:id="rId8"/>
    <p:sldId id="274" r:id="rId9"/>
    <p:sldId id="267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916D"/>
    <a:srgbClr val="DE254E"/>
    <a:srgbClr val="FF0040"/>
    <a:srgbClr val="9654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F40FD-C6A5-4A34-A9F8-28C9B243CD21}" v="5" dt="2025-07-24T13:54:03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7" autoAdjust="0"/>
  </p:normalViewPr>
  <p:slideViewPr>
    <p:cSldViewPr snapToGrid="0">
      <p:cViewPr>
        <p:scale>
          <a:sx n="66" d="100"/>
          <a:sy n="66" d="100"/>
        </p:scale>
        <p:origin x="1301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NA ALVES RABELO" userId="4a46fe87-2d26-43ec-a81e-e3ac777b61bd" providerId="ADAL" clId="{5C7F40FD-C6A5-4A34-A9F8-28C9B243CD21}"/>
    <pc:docChg chg="custSel modSld">
      <pc:chgData name="JULIANNA ALVES RABELO" userId="4a46fe87-2d26-43ec-a81e-e3ac777b61bd" providerId="ADAL" clId="{5C7F40FD-C6A5-4A34-A9F8-28C9B243CD21}" dt="2025-07-24T16:59:51.727" v="48" actId="1076"/>
      <pc:docMkLst>
        <pc:docMk/>
      </pc:docMkLst>
      <pc:sldChg chg="addSp delSp modSp mod">
        <pc:chgData name="JULIANNA ALVES RABELO" userId="4a46fe87-2d26-43ec-a81e-e3ac777b61bd" providerId="ADAL" clId="{5C7F40FD-C6A5-4A34-A9F8-28C9B243CD21}" dt="2025-07-24T13:54:03.830" v="45"/>
        <pc:sldMkLst>
          <pc:docMk/>
          <pc:sldMk cId="549011740" sldId="267"/>
        </pc:sldMkLst>
        <pc:spChg chg="del">
          <ac:chgData name="JULIANNA ALVES RABELO" userId="4a46fe87-2d26-43ec-a81e-e3ac777b61bd" providerId="ADAL" clId="{5C7F40FD-C6A5-4A34-A9F8-28C9B243CD21}" dt="2025-07-24T13:54:03.597" v="44" actId="478"/>
          <ac:spMkLst>
            <pc:docMk/>
            <pc:sldMk cId="549011740" sldId="267"/>
            <ac:spMk id="6" creationId="{9CCADAE7-927B-D3CE-5576-BD3A3A91B342}"/>
          </ac:spMkLst>
        </pc:spChg>
        <pc:spChg chg="del">
          <ac:chgData name="JULIANNA ALVES RABELO" userId="4a46fe87-2d26-43ec-a81e-e3ac777b61bd" providerId="ADAL" clId="{5C7F40FD-C6A5-4A34-A9F8-28C9B243CD21}" dt="2025-07-24T13:54:03.597" v="44" actId="478"/>
          <ac:spMkLst>
            <pc:docMk/>
            <pc:sldMk cId="549011740" sldId="267"/>
            <ac:spMk id="7" creationId="{527C122D-299A-DCEF-DFAB-AE7EBEDC03F6}"/>
          </ac:spMkLst>
        </pc:spChg>
        <pc:spChg chg="add mod">
          <ac:chgData name="JULIANNA ALVES RABELO" userId="4a46fe87-2d26-43ec-a81e-e3ac777b61bd" providerId="ADAL" clId="{5C7F40FD-C6A5-4A34-A9F8-28C9B243CD21}" dt="2025-07-24T13:54:03.830" v="45"/>
          <ac:spMkLst>
            <pc:docMk/>
            <pc:sldMk cId="549011740" sldId="267"/>
            <ac:spMk id="8" creationId="{8A0C272F-472B-D0BD-6B06-4A2D1772B68A}"/>
          </ac:spMkLst>
        </pc:spChg>
        <pc:spChg chg="add mod">
          <ac:chgData name="JULIANNA ALVES RABELO" userId="4a46fe87-2d26-43ec-a81e-e3ac777b61bd" providerId="ADAL" clId="{5C7F40FD-C6A5-4A34-A9F8-28C9B243CD21}" dt="2025-07-24T13:54:03.830" v="45"/>
          <ac:spMkLst>
            <pc:docMk/>
            <pc:sldMk cId="549011740" sldId="267"/>
            <ac:spMk id="9" creationId="{506D2FD5-3473-C96F-1BCE-65CDB0E57F93}"/>
          </ac:spMkLst>
        </pc:spChg>
      </pc:sldChg>
      <pc:sldChg chg="addSp delSp modSp mod">
        <pc:chgData name="JULIANNA ALVES RABELO" userId="4a46fe87-2d26-43ec-a81e-e3ac777b61bd" providerId="ADAL" clId="{5C7F40FD-C6A5-4A34-A9F8-28C9B243CD21}" dt="2025-07-24T13:53:56.511" v="41"/>
        <pc:sldMkLst>
          <pc:docMk/>
          <pc:sldMk cId="3384481547" sldId="271"/>
        </pc:sldMkLst>
        <pc:spChg chg="add mod">
          <ac:chgData name="JULIANNA ALVES RABELO" userId="4a46fe87-2d26-43ec-a81e-e3ac777b61bd" providerId="ADAL" clId="{5C7F40FD-C6A5-4A34-A9F8-28C9B243CD21}" dt="2025-07-24T13:53:56.511" v="41"/>
          <ac:spMkLst>
            <pc:docMk/>
            <pc:sldMk cId="3384481547" sldId="271"/>
            <ac:spMk id="4" creationId="{651D4CEB-F1F9-96A5-286D-D05DB4799307}"/>
          </ac:spMkLst>
        </pc:spChg>
        <pc:spChg chg="mod">
          <ac:chgData name="JULIANNA ALVES RABELO" userId="4a46fe87-2d26-43ec-a81e-e3ac777b61bd" providerId="ADAL" clId="{5C7F40FD-C6A5-4A34-A9F8-28C9B243CD21}" dt="2025-07-24T13:46:58.923" v="31" actId="120"/>
          <ac:spMkLst>
            <pc:docMk/>
            <pc:sldMk cId="3384481547" sldId="271"/>
            <ac:spMk id="6" creationId="{55A087C8-9400-F44E-D412-87DC65D6A35B}"/>
          </ac:spMkLst>
        </pc:spChg>
        <pc:spChg chg="del">
          <ac:chgData name="JULIANNA ALVES RABELO" userId="4a46fe87-2d26-43ec-a81e-e3ac777b61bd" providerId="ADAL" clId="{5C7F40FD-C6A5-4A34-A9F8-28C9B243CD21}" dt="2025-07-24T13:53:56.268" v="40" actId="478"/>
          <ac:spMkLst>
            <pc:docMk/>
            <pc:sldMk cId="3384481547" sldId="271"/>
            <ac:spMk id="16" creationId="{38C029AB-0176-DF10-5C68-41C797B7A174}"/>
          </ac:spMkLst>
        </pc:spChg>
        <pc:spChg chg="add mod">
          <ac:chgData name="JULIANNA ALVES RABELO" userId="4a46fe87-2d26-43ec-a81e-e3ac777b61bd" providerId="ADAL" clId="{5C7F40FD-C6A5-4A34-A9F8-28C9B243CD21}" dt="2025-07-24T13:53:56.511" v="41"/>
          <ac:spMkLst>
            <pc:docMk/>
            <pc:sldMk cId="3384481547" sldId="271"/>
            <ac:spMk id="17" creationId="{BB6DF80F-3447-A5A7-5346-F1A2DC65EDE8}"/>
          </ac:spMkLst>
        </pc:spChg>
        <pc:spChg chg="del">
          <ac:chgData name="JULIANNA ALVES RABELO" userId="4a46fe87-2d26-43ec-a81e-e3ac777b61bd" providerId="ADAL" clId="{5C7F40FD-C6A5-4A34-A9F8-28C9B243CD21}" dt="2025-07-24T13:53:56.268" v="40" actId="478"/>
          <ac:spMkLst>
            <pc:docMk/>
            <pc:sldMk cId="3384481547" sldId="271"/>
            <ac:spMk id="18" creationId="{D9F6080F-D930-EA53-AA2A-35F926B9C0BE}"/>
          </ac:spMkLst>
        </pc:spChg>
      </pc:sldChg>
      <pc:sldChg chg="addSp delSp modSp mod">
        <pc:chgData name="JULIANNA ALVES RABELO" userId="4a46fe87-2d26-43ec-a81e-e3ac777b61bd" providerId="ADAL" clId="{5C7F40FD-C6A5-4A34-A9F8-28C9B243CD21}" dt="2025-07-24T16:59:51.727" v="48" actId="1076"/>
        <pc:sldMkLst>
          <pc:docMk/>
          <pc:sldMk cId="3248613150" sldId="272"/>
        </pc:sldMkLst>
        <pc:spChg chg="mod">
          <ac:chgData name="JULIANNA ALVES RABELO" userId="4a46fe87-2d26-43ec-a81e-e3ac777b61bd" providerId="ADAL" clId="{5C7F40FD-C6A5-4A34-A9F8-28C9B243CD21}" dt="2025-07-24T16:59:45.232" v="46" actId="14100"/>
          <ac:spMkLst>
            <pc:docMk/>
            <pc:sldMk cId="3248613150" sldId="272"/>
            <ac:spMk id="2" creationId="{935E4E7B-1A28-27AA-E515-A3CEFC735697}"/>
          </ac:spMkLst>
        </pc:spChg>
        <pc:spChg chg="add mod">
          <ac:chgData name="JULIANNA ALVES RABELO" userId="4a46fe87-2d26-43ec-a81e-e3ac777b61bd" providerId="ADAL" clId="{5C7F40FD-C6A5-4A34-A9F8-28C9B243CD21}" dt="2025-07-24T13:53:52.455" v="39"/>
          <ac:spMkLst>
            <pc:docMk/>
            <pc:sldMk cId="3248613150" sldId="272"/>
            <ac:spMk id="3" creationId="{2D8BC8E4-657D-CF2F-4F42-BB868CF1B7B3}"/>
          </ac:spMkLst>
        </pc:spChg>
        <pc:spChg chg="add mod">
          <ac:chgData name="JULIANNA ALVES RABELO" userId="4a46fe87-2d26-43ec-a81e-e3ac777b61bd" providerId="ADAL" clId="{5C7F40FD-C6A5-4A34-A9F8-28C9B243CD21}" dt="2025-07-24T13:53:52.455" v="39"/>
          <ac:spMkLst>
            <pc:docMk/>
            <pc:sldMk cId="3248613150" sldId="272"/>
            <ac:spMk id="4" creationId="{FF01EE96-BD56-D092-68AE-603262C353A1}"/>
          </ac:spMkLst>
        </pc:spChg>
        <pc:spChg chg="del">
          <ac:chgData name="JULIANNA ALVES RABELO" userId="4a46fe87-2d26-43ec-a81e-e3ac777b61bd" providerId="ADAL" clId="{5C7F40FD-C6A5-4A34-A9F8-28C9B243CD21}" dt="2025-07-24T13:53:51.445" v="38" actId="478"/>
          <ac:spMkLst>
            <pc:docMk/>
            <pc:sldMk cId="3248613150" sldId="272"/>
            <ac:spMk id="5" creationId="{AF761A49-F894-F927-0663-40B87CD39E39}"/>
          </ac:spMkLst>
        </pc:spChg>
        <pc:spChg chg="mod">
          <ac:chgData name="JULIANNA ALVES RABELO" userId="4a46fe87-2d26-43ec-a81e-e3ac777b61bd" providerId="ADAL" clId="{5C7F40FD-C6A5-4A34-A9F8-28C9B243CD21}" dt="2025-07-24T16:59:51.727" v="48" actId="1076"/>
          <ac:spMkLst>
            <pc:docMk/>
            <pc:sldMk cId="3248613150" sldId="272"/>
            <ac:spMk id="6" creationId="{520469E5-02A1-0FE6-9060-8CAFDA7D1C13}"/>
          </ac:spMkLst>
        </pc:spChg>
        <pc:spChg chg="mod">
          <ac:chgData name="JULIANNA ALVES RABELO" userId="4a46fe87-2d26-43ec-a81e-e3ac777b61bd" providerId="ADAL" clId="{5C7F40FD-C6A5-4A34-A9F8-28C9B243CD21}" dt="2025-07-24T13:50:39.336" v="37" actId="14100"/>
          <ac:spMkLst>
            <pc:docMk/>
            <pc:sldMk cId="3248613150" sldId="272"/>
            <ac:spMk id="7" creationId="{FDB6538C-EF23-82B4-CCDB-3262FDD2610C}"/>
          </ac:spMkLst>
        </pc:spChg>
        <pc:spChg chg="del">
          <ac:chgData name="JULIANNA ALVES RABELO" userId="4a46fe87-2d26-43ec-a81e-e3ac777b61bd" providerId="ADAL" clId="{5C7F40FD-C6A5-4A34-A9F8-28C9B243CD21}" dt="2025-07-24T13:53:51.445" v="38" actId="478"/>
          <ac:spMkLst>
            <pc:docMk/>
            <pc:sldMk cId="3248613150" sldId="272"/>
            <ac:spMk id="12" creationId="{C474579B-35F9-C297-4DAD-09AA7FEA423F}"/>
          </ac:spMkLst>
        </pc:spChg>
      </pc:sldChg>
      <pc:sldChg chg="addSp delSp modSp mod">
        <pc:chgData name="JULIANNA ALVES RABELO" userId="4a46fe87-2d26-43ec-a81e-e3ac777b61bd" providerId="ADAL" clId="{5C7F40FD-C6A5-4A34-A9F8-28C9B243CD21}" dt="2025-07-24T13:53:59.514" v="43"/>
        <pc:sldMkLst>
          <pc:docMk/>
          <pc:sldMk cId="1987770714" sldId="274"/>
        </pc:sldMkLst>
        <pc:spChg chg="del">
          <ac:chgData name="JULIANNA ALVES RABELO" userId="4a46fe87-2d26-43ec-a81e-e3ac777b61bd" providerId="ADAL" clId="{5C7F40FD-C6A5-4A34-A9F8-28C9B243CD21}" dt="2025-07-24T13:53:59.305" v="42" actId="478"/>
          <ac:spMkLst>
            <pc:docMk/>
            <pc:sldMk cId="1987770714" sldId="274"/>
            <ac:spMk id="6" creationId="{F7464379-6363-B6B5-519D-F5640EA66374}"/>
          </ac:spMkLst>
        </pc:spChg>
        <pc:spChg chg="del">
          <ac:chgData name="JULIANNA ALVES RABELO" userId="4a46fe87-2d26-43ec-a81e-e3ac777b61bd" providerId="ADAL" clId="{5C7F40FD-C6A5-4A34-A9F8-28C9B243CD21}" dt="2025-07-24T13:53:59.305" v="42" actId="478"/>
          <ac:spMkLst>
            <pc:docMk/>
            <pc:sldMk cId="1987770714" sldId="274"/>
            <ac:spMk id="7" creationId="{C29CBEB7-0594-A5A3-439A-5A9A9CE0BCEE}"/>
          </ac:spMkLst>
        </pc:spChg>
        <pc:spChg chg="add mod">
          <ac:chgData name="JULIANNA ALVES RABELO" userId="4a46fe87-2d26-43ec-a81e-e3ac777b61bd" providerId="ADAL" clId="{5C7F40FD-C6A5-4A34-A9F8-28C9B243CD21}" dt="2025-07-24T13:53:59.514" v="43"/>
          <ac:spMkLst>
            <pc:docMk/>
            <pc:sldMk cId="1987770714" sldId="274"/>
            <ac:spMk id="8" creationId="{41FBC8DA-FC2E-A47C-3E4A-EECBA93B3AE0}"/>
          </ac:spMkLst>
        </pc:spChg>
        <pc:spChg chg="add mod">
          <ac:chgData name="JULIANNA ALVES RABELO" userId="4a46fe87-2d26-43ec-a81e-e3ac777b61bd" providerId="ADAL" clId="{5C7F40FD-C6A5-4A34-A9F8-28C9B243CD21}" dt="2025-07-24T13:53:59.514" v="43"/>
          <ac:spMkLst>
            <pc:docMk/>
            <pc:sldMk cId="1987770714" sldId="274"/>
            <ac:spMk id="9" creationId="{72D47E41-584B-77AF-9B7C-35A2878D3BD1}"/>
          </ac:spMkLst>
        </pc:spChg>
      </pc:sldChg>
    </pc:docChg>
  </pc:docChgLst>
  <pc:docChgLst>
    <pc:chgData name="JULIANNA ALVES RABELO" userId="4a46fe87-2d26-43ec-a81e-e3ac777b61bd" providerId="ADAL" clId="{5BE72615-668D-4684-850A-2D4D7836C77A}"/>
    <pc:docChg chg="modSld sldOrd">
      <pc:chgData name="JULIANNA ALVES RABELO" userId="4a46fe87-2d26-43ec-a81e-e3ac777b61bd" providerId="ADAL" clId="{5BE72615-668D-4684-850A-2D4D7836C77A}" dt="2025-07-23T20:01:15.578" v="41" actId="20577"/>
      <pc:docMkLst>
        <pc:docMk/>
      </pc:docMkLst>
      <pc:sldChg chg="ord">
        <pc:chgData name="JULIANNA ALVES RABELO" userId="4a46fe87-2d26-43ec-a81e-e3ac777b61bd" providerId="ADAL" clId="{5BE72615-668D-4684-850A-2D4D7836C77A}" dt="2025-07-23T20:01:01.708" v="1"/>
        <pc:sldMkLst>
          <pc:docMk/>
          <pc:sldMk cId="3384481547" sldId="271"/>
        </pc:sldMkLst>
      </pc:sldChg>
      <pc:sldChg chg="modSp mod">
        <pc:chgData name="JULIANNA ALVES RABELO" userId="4a46fe87-2d26-43ec-a81e-e3ac777b61bd" providerId="ADAL" clId="{5BE72615-668D-4684-850A-2D4D7836C77A}" dt="2025-07-23T20:01:15.578" v="41" actId="20577"/>
        <pc:sldMkLst>
          <pc:docMk/>
          <pc:sldMk cId="3248613150" sldId="272"/>
        </pc:sldMkLst>
        <pc:spChg chg="mod">
          <ac:chgData name="JULIANNA ALVES RABELO" userId="4a46fe87-2d26-43ec-a81e-e3ac777b61bd" providerId="ADAL" clId="{5BE72615-668D-4684-850A-2D4D7836C77A}" dt="2025-07-23T20:01:15.578" v="41" actId="20577"/>
          <ac:spMkLst>
            <pc:docMk/>
            <pc:sldMk cId="3248613150" sldId="272"/>
            <ac:spMk id="2" creationId="{935E4E7B-1A28-27AA-E515-A3CEFC73569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1625E-F7C9-4AAF-B6BE-4D575BBBCCA4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42D3F-6EB8-42DD-BB25-27CC39D115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81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42D3F-6EB8-42DD-BB25-27CC39D115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1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F4EFE77-EF62-2441-725C-7E78A79B5116}"/>
              </a:ext>
            </a:extLst>
          </p:cNvPr>
          <p:cNvSpPr/>
          <p:nvPr userDrawn="1"/>
        </p:nvSpPr>
        <p:spPr>
          <a:xfrm>
            <a:off x="512899" y="506210"/>
            <a:ext cx="1044121" cy="46240"/>
          </a:xfrm>
          <a:prstGeom prst="rect">
            <a:avLst/>
          </a:prstGeom>
          <a:solidFill>
            <a:srgbClr val="79916D"/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6B36832-DFEC-4627-6FBA-1D73B26D0274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3" name="Seta: Pentágono 2">
              <a:extLst>
                <a:ext uri="{FF2B5EF4-FFF2-40B4-BE49-F238E27FC236}">
                  <a16:creationId xmlns:a16="http://schemas.microsoft.com/office/drawing/2014/main" id="{C97DA328-0E5C-D4AA-BAE9-00E1E5A36B81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Fluxograma: Terminação 3">
              <a:extLst>
                <a:ext uri="{FF2B5EF4-FFF2-40B4-BE49-F238E27FC236}">
                  <a16:creationId xmlns:a16="http://schemas.microsoft.com/office/drawing/2014/main" id="{47615B6C-D8DD-C587-BA0E-22E04E25CACE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9666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EA03B34-59FE-9CB1-FCC5-45D2CDBE169F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C3227925-BD61-6D7E-C4A8-0CCEABBEDCFF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A053B9DF-9EF4-795D-967F-0DC43A209F55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4648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EAC84E1-7953-33FD-5CDC-5680732D7177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C97DA59-D21B-FD8D-9CDB-8DA229C37971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AF7462B5-5384-494F-88FB-2B3B5F9710E2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9607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E8D0-4496-3148-98DB-C306A53CE43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D9F0B-2691-6043-A205-4CE9F7EA4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76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D4870B6-5E8E-3F5F-B970-11B7D2E3668E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CC49F94-1CD8-2F8C-455A-6546AC3E777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788A947F-294A-08DD-A49F-E17731CABBCE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663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BB83CB1-1C2D-43EB-E7F9-4FD3504A6611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D2A3DDB3-D791-56C4-FE50-9B7806BEB532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81E87BD7-8455-3BBC-1E82-A2F7296E0C2D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1226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AD3A2D50-D7A0-B2E4-7450-CD378E392498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E62A76EA-1E21-3F72-D347-78BEA76832D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C213CFFA-0469-2F82-6D7B-AFE3234ADDF6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679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5D9EE82-8CE5-96C6-F8E5-071E6D5E2096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3CBC78B5-4F39-B82E-6326-E32736769928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E8DACE56-8414-1966-4D90-CEBAD8CA957B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0626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B2C6436D-EF68-A6CC-584E-B4917036613D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A21ED50-B1CC-DB78-B9A9-7DFA0C783093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911FEC2F-BFAB-5996-8AFC-D3FDDF1CD4FC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7606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A937067-72BB-D53A-CAA4-07AAC4325B84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716810DA-0B84-F6A4-90D6-B69EA25DAF26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EE660346-841A-B2FA-082A-2F9AC1E66369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2051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989763B-680B-DCE2-7A29-565A08482A80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5BF8FB82-81E6-FE57-D3D1-E4D15AB88DCD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4A207C2C-9881-A698-CA51-D73328A56FF8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2914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F8E130D-0E03-B4A3-D03F-5038D6EF85D5}"/>
              </a:ext>
            </a:extLst>
          </p:cNvPr>
          <p:cNvGrpSpPr/>
          <p:nvPr userDrawn="1"/>
        </p:nvGrpSpPr>
        <p:grpSpPr>
          <a:xfrm>
            <a:off x="9237368" y="5807412"/>
            <a:ext cx="2954632" cy="894945"/>
            <a:chOff x="9237368" y="5807412"/>
            <a:chExt cx="2954632" cy="894945"/>
          </a:xfrm>
        </p:grpSpPr>
        <p:sp>
          <p:nvSpPr>
            <p:cNvPr id="5" name="Seta: Pentágono 4">
              <a:extLst>
                <a:ext uri="{FF2B5EF4-FFF2-40B4-BE49-F238E27FC236}">
                  <a16:creationId xmlns:a16="http://schemas.microsoft.com/office/drawing/2014/main" id="{441D04D9-DEE6-0BE3-7A8F-444D45CD158A}"/>
                </a:ext>
              </a:extLst>
            </p:cNvPr>
            <p:cNvSpPr/>
            <p:nvPr userDrawn="1"/>
          </p:nvSpPr>
          <p:spPr>
            <a:xfrm rot="10800000">
              <a:off x="11029950" y="5807413"/>
              <a:ext cx="1162050" cy="894944"/>
            </a:xfrm>
            <a:prstGeom prst="homePlate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D2552F5C-7ACD-34FD-D452-18DEE8B87F0F}"/>
                </a:ext>
              </a:extLst>
            </p:cNvPr>
            <p:cNvSpPr/>
            <p:nvPr userDrawn="1"/>
          </p:nvSpPr>
          <p:spPr>
            <a:xfrm>
              <a:off x="9237368" y="5807412"/>
              <a:ext cx="2828426" cy="894944"/>
            </a:xfrm>
            <a:prstGeom prst="flowChartTerminator">
              <a:avLst/>
            </a:prstGeom>
            <a:solidFill>
              <a:srgbClr val="79916D"/>
            </a:solidFill>
            <a:ln>
              <a:solidFill>
                <a:srgbClr val="7991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7301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44768BB-9254-2093-3084-B5253111E772}"/>
              </a:ext>
            </a:extLst>
          </p:cNvPr>
          <p:cNvSpPr txBox="1"/>
          <p:nvPr userDrawn="1"/>
        </p:nvSpPr>
        <p:spPr>
          <a:xfrm>
            <a:off x="421640" y="213822"/>
            <a:ext cx="121622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Igual UI Medium" panose="00000600000000000000" pitchFamily="50" charset="0"/>
              </a:rPr>
              <a:t>15º SEMINÁRIO DE INICIAÇÃO EM DESENVOLVIMENTO TECNOLÓGICO E INOVAÇÃO (SEMITI)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949CFC-D28C-3996-4BF8-D5C8983DAFD4}"/>
              </a:ext>
            </a:extLst>
          </p:cNvPr>
          <p:cNvSpPr/>
          <p:nvPr userDrawn="1"/>
        </p:nvSpPr>
        <p:spPr>
          <a:xfrm>
            <a:off x="512899" y="506210"/>
            <a:ext cx="1044121" cy="46240"/>
          </a:xfrm>
          <a:prstGeom prst="rect">
            <a:avLst/>
          </a:prstGeom>
          <a:solidFill>
            <a:srgbClr val="79916D"/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16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5AE8D0-4496-3148-98DB-C306A53CE43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ED9F0B-2691-6043-A205-4CE9F7EA49C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86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829BBB-82FC-CE2B-0EB2-17D6BEC7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02" y="6005463"/>
            <a:ext cx="1231900" cy="527050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F69D36B5-5999-AC2B-AFB8-FF69FC648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232" y="5951077"/>
            <a:ext cx="995553" cy="63817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BAAD79D7-F8D0-3C34-55A0-C09BAE696357}"/>
              </a:ext>
            </a:extLst>
          </p:cNvPr>
          <p:cNvGrpSpPr/>
          <p:nvPr/>
        </p:nvGrpSpPr>
        <p:grpSpPr>
          <a:xfrm>
            <a:off x="2154773" y="5942723"/>
            <a:ext cx="1148299" cy="646529"/>
            <a:chOff x="9173573" y="3821009"/>
            <a:chExt cx="2778831" cy="150361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BC1BFCF-3B21-55BC-FCDA-0C6F8FECC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B5E0E9A-19C1-26B6-331E-0B0C2CEFA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F09593-A581-484E-6560-DFDF8156F6A2}"/>
              </a:ext>
            </a:extLst>
          </p:cNvPr>
          <p:cNvSpPr txBox="1"/>
          <p:nvPr/>
        </p:nvSpPr>
        <p:spPr>
          <a:xfrm>
            <a:off x="879474" y="6177173"/>
            <a:ext cx="125813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" dirty="0">
                <a:solidFill>
                  <a:schemeClr val="bg1"/>
                </a:solidFill>
                <a:latin typeface="Igual Medium" panose="00000600000000000000" pitchFamily="2" charset="0"/>
              </a:rPr>
              <a:t>PROMOÇÃO E REALIZAÇÃO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F0FD7C-6109-5D33-9804-B3D565385EDE}"/>
              </a:ext>
            </a:extLst>
          </p:cNvPr>
          <p:cNvSpPr txBox="1"/>
          <p:nvPr/>
        </p:nvSpPr>
        <p:spPr>
          <a:xfrm>
            <a:off x="7175499" y="6177173"/>
            <a:ext cx="6064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" dirty="0">
                <a:solidFill>
                  <a:schemeClr val="bg1"/>
                </a:solidFill>
                <a:latin typeface="Igual Medium" panose="00000600000000000000" pitchFamily="2" charset="0"/>
              </a:rPr>
              <a:t>PATROCÍNIO</a:t>
            </a:r>
          </a:p>
        </p:txBody>
      </p:sp>
      <p:pic>
        <p:nvPicPr>
          <p:cNvPr id="11" name="Imagem 10" descr="Logotipo&#10;&#10;O conteúdo gerado por IA pode estar incorreto.">
            <a:extLst>
              <a:ext uri="{FF2B5EF4-FFF2-40B4-BE49-F238E27FC236}">
                <a16:creationId xmlns:a16="http://schemas.microsoft.com/office/drawing/2014/main" id="{837F4A49-74DA-C273-0ADE-DFA824523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8" t="30765" r="12430" b="31798"/>
          <a:stretch>
            <a:fillRect/>
          </a:stretch>
        </p:blipFill>
        <p:spPr>
          <a:xfrm>
            <a:off x="7967850" y="6027371"/>
            <a:ext cx="1301049" cy="373313"/>
          </a:xfrm>
          <a:prstGeom prst="rect">
            <a:avLst/>
          </a:prstGeom>
        </p:spPr>
      </p:pic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2236D0D-4309-3857-9161-CAD543AE5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848" y="5951425"/>
            <a:ext cx="1173489" cy="4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5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3">
            <a:extLst>
              <a:ext uri="{FF2B5EF4-FFF2-40B4-BE49-F238E27FC236}">
                <a16:creationId xmlns:a16="http://schemas.microsoft.com/office/drawing/2014/main" id="{430F4A45-EC23-DBC6-677A-9FEF95572236}"/>
              </a:ext>
            </a:extLst>
          </p:cNvPr>
          <p:cNvSpPr txBox="1"/>
          <p:nvPr/>
        </p:nvSpPr>
        <p:spPr>
          <a:xfrm>
            <a:off x="947608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do programa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3" name="Google Shape;80;p13">
            <a:extLst>
              <a:ext uri="{FF2B5EF4-FFF2-40B4-BE49-F238E27FC236}">
                <a16:creationId xmlns:a16="http://schemas.microsoft.com/office/drawing/2014/main" id="{06BBFA82-A616-C55D-FC80-0DE721BD95A2}"/>
              </a:ext>
            </a:extLst>
          </p:cNvPr>
          <p:cNvSpPr txBox="1"/>
          <p:nvPr/>
        </p:nvSpPr>
        <p:spPr>
          <a:xfrm>
            <a:off x="1087874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da modalidade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6" name="Google Shape;58;p14">
            <a:extLst>
              <a:ext uri="{FF2B5EF4-FFF2-40B4-BE49-F238E27FC236}">
                <a16:creationId xmlns:a16="http://schemas.microsoft.com/office/drawing/2014/main" id="{55A087C8-9400-F44E-D412-87DC65D6A35B}"/>
              </a:ext>
            </a:extLst>
          </p:cNvPr>
          <p:cNvSpPr txBox="1"/>
          <p:nvPr/>
        </p:nvSpPr>
        <p:spPr>
          <a:xfrm>
            <a:off x="12239136" y="0"/>
            <a:ext cx="560119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INSTRUÇÕES – VÍDEO DOS PROGRAMAS </a:t>
            </a:r>
            <a:r>
              <a:rPr lang="pt-BR" sz="2400" b="1" dirty="0">
                <a:solidFill>
                  <a:schemeClr val="accent6"/>
                </a:solidFill>
              </a:rPr>
              <a:t>PIBITI, PIBITI MASTER e ITI - MAI/DAI</a:t>
            </a:r>
          </a:p>
          <a:p>
            <a:pPr lvl="0"/>
            <a:r>
              <a:rPr lang="pt-BR" sz="2000" dirty="0">
                <a:solidFill>
                  <a:schemeClr val="bg1"/>
                </a:solidFill>
              </a:rPr>
              <a:t>1. Se você é bolsista, insira o logo do financiador no local indicado e exclua o pontilhado;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sz="2000" dirty="0">
                <a:solidFill>
                  <a:schemeClr val="bg1"/>
                </a:solidFill>
              </a:rPr>
              <a:t>2. Se você realiza a pesquisa na modalidade voluntária, insira o logo de  ITV (iniciação tecnológica voluntária) e exclua o pontilhado;</a:t>
            </a:r>
            <a:endParaRPr sz="2000" dirty="0">
              <a:solidFill>
                <a:schemeClr val="bg1"/>
              </a:solidFill>
            </a:endParaRPr>
          </a:p>
          <a:p>
            <a:pPr marL="30774" lvl="0" rtl="0"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pt-BR" sz="2000" dirty="0">
                <a:solidFill>
                  <a:schemeClr val="bg1"/>
                </a:solidFill>
              </a:rPr>
              <a:t>3. Insira as informações de título; autor; orientador; curso; campus, escola;</a:t>
            </a:r>
          </a:p>
          <a:p>
            <a:pPr marL="30774" lvl="0" rtl="0"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pt-BR" sz="2000" dirty="0">
                <a:solidFill>
                  <a:schemeClr val="bg1"/>
                </a:solidFill>
              </a:rPr>
              <a:t>4. Para manter o logo do programa e do financiador em todos os slides, duplique as páginas;</a:t>
            </a:r>
            <a:endParaRPr sz="2000" dirty="0">
              <a:solidFill>
                <a:schemeClr val="bg1"/>
              </a:solidFill>
            </a:endParaRPr>
          </a:p>
          <a:p>
            <a:pPr marL="30774" lvl="0" rtl="0"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pt-BR" sz="2000" dirty="0">
                <a:solidFill>
                  <a:schemeClr val="bg1"/>
                </a:solidFill>
              </a:rPr>
              <a:t>5. Apague essa caixa de instruções.</a:t>
            </a:r>
            <a:endParaRPr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2C63B9F-C075-D76A-0C71-518908B6B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75" b="50000"/>
          <a:stretch/>
        </p:blipFill>
        <p:spPr>
          <a:xfrm>
            <a:off x="12891589" y="4710636"/>
            <a:ext cx="1286518" cy="5294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FDA257-046C-D30A-FE77-005D03486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19" r="70361" b="40502"/>
          <a:stretch/>
        </p:blipFill>
        <p:spPr>
          <a:xfrm>
            <a:off x="14536704" y="4710636"/>
            <a:ext cx="1364276" cy="529458"/>
          </a:xfrm>
          <a:prstGeom prst="rect">
            <a:avLst/>
          </a:prstGeom>
        </p:spPr>
      </p:pic>
      <p:pic>
        <p:nvPicPr>
          <p:cNvPr id="9" name="Imagem 8" descr="Texto&#10;&#10;Descrição gerada automaticamente com confiança média">
            <a:extLst>
              <a:ext uri="{FF2B5EF4-FFF2-40B4-BE49-F238E27FC236}">
                <a16:creationId xmlns:a16="http://schemas.microsoft.com/office/drawing/2014/main" id="{CEA4D484-8211-94F6-AABE-F29E39BA0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4907" y="4710636"/>
            <a:ext cx="1243145" cy="56518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9181CE-333C-816C-C64C-4FF90444A2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38" b="35472"/>
          <a:stretch/>
        </p:blipFill>
        <p:spPr>
          <a:xfrm>
            <a:off x="16689459" y="5737831"/>
            <a:ext cx="1150867" cy="636683"/>
          </a:xfrm>
          <a:prstGeom prst="rect">
            <a:avLst/>
          </a:prstGeom>
        </p:spPr>
      </p:pic>
      <p:pic>
        <p:nvPicPr>
          <p:cNvPr id="11" name="Imagem 10" descr="Logotipo, nome da empresa&#10;&#10;Descrição gerada automaticamente">
            <a:extLst>
              <a:ext uri="{FF2B5EF4-FFF2-40B4-BE49-F238E27FC236}">
                <a16:creationId xmlns:a16="http://schemas.microsoft.com/office/drawing/2014/main" id="{688CB342-35EA-C6CD-6D76-BFE56A84D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2340" y="5742393"/>
            <a:ext cx="892508" cy="57213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871017D-9384-A7B2-E2B7-93CE284E4EB1}"/>
              </a:ext>
            </a:extLst>
          </p:cNvPr>
          <p:cNvGrpSpPr/>
          <p:nvPr/>
        </p:nvGrpSpPr>
        <p:grpSpPr>
          <a:xfrm>
            <a:off x="13947333" y="5756646"/>
            <a:ext cx="1063980" cy="599055"/>
            <a:chOff x="9173573" y="3821009"/>
            <a:chExt cx="2778831" cy="1503611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7737895-9F53-017C-6A5E-CC7D7451B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23A1A98B-2899-195B-C578-474FE384F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pic>
        <p:nvPicPr>
          <p:cNvPr id="15" name="Imagem 14" descr="Logotipo&#10;&#10;O conteúdo gerado por IA pode estar incorreto.">
            <a:extLst>
              <a:ext uri="{FF2B5EF4-FFF2-40B4-BE49-F238E27FC236}">
                <a16:creationId xmlns:a16="http://schemas.microsoft.com/office/drawing/2014/main" id="{576B4DB3-CFA2-FEA2-E0D5-B83F559E4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b="29847"/>
          <a:stretch>
            <a:fillRect/>
          </a:stretch>
        </p:blipFill>
        <p:spPr>
          <a:xfrm>
            <a:off x="15313029" y="5784455"/>
            <a:ext cx="1175903" cy="488013"/>
          </a:xfrm>
          <a:prstGeom prst="rect">
            <a:avLst/>
          </a:prstGeom>
        </p:spPr>
      </p:pic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EADE8C9C-30DB-756C-9A54-FEA210DDBAB6}"/>
              </a:ext>
            </a:extLst>
          </p:cNvPr>
          <p:cNvSpPr txBox="1"/>
          <p:nvPr/>
        </p:nvSpPr>
        <p:spPr>
          <a:xfrm>
            <a:off x="926418" y="1423909"/>
            <a:ext cx="8711068" cy="114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TÍTULO DO PLANO EM LETRAS MAIÚSCULAS: SUBTÍTULO DEPOIS DOS DOIS PONTOS SE HOUVER</a:t>
            </a:r>
          </a:p>
        </p:txBody>
      </p:sp>
      <p:sp>
        <p:nvSpPr>
          <p:cNvPr id="19" name="Google Shape;60;p14">
            <a:extLst>
              <a:ext uri="{FF2B5EF4-FFF2-40B4-BE49-F238E27FC236}">
                <a16:creationId xmlns:a16="http://schemas.microsoft.com/office/drawing/2014/main" id="{AE55E57D-8607-8FDD-A04E-2DBB2591F5B4}"/>
              </a:ext>
            </a:extLst>
          </p:cNvPr>
          <p:cNvSpPr txBox="1"/>
          <p:nvPr/>
        </p:nvSpPr>
        <p:spPr>
          <a:xfrm>
            <a:off x="926418" y="2951019"/>
            <a:ext cx="10490881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Autor: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&lt;Nome do Estudante&gt;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Orientador: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&lt;Nome do Orientador&gt;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Curso: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&lt;Curso do Estudante graduação&gt;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Modalidade: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&lt;Bolsa PUCPR; Bolsa CNPq; Bolsa Fundação Araucária; Iniciação Tecnológica Voluntária&gt;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Câmpus: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&lt;Curitiba; Toledo; Londrina&gt;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651D4CEB-F1F9-96A5-286D-D05DB4799307}"/>
              </a:ext>
            </a:extLst>
          </p:cNvPr>
          <p:cNvSpPr/>
          <p:nvPr/>
        </p:nvSpPr>
        <p:spPr>
          <a:xfrm>
            <a:off x="10384706" y="186130"/>
            <a:ext cx="1597861" cy="152178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Google Shape;71;p15">
            <a:extLst>
              <a:ext uri="{FF2B5EF4-FFF2-40B4-BE49-F238E27FC236}">
                <a16:creationId xmlns:a16="http://schemas.microsoft.com/office/drawing/2014/main" id="{BB6DF80F-3447-A5A7-5346-F1A2DC65EDE8}"/>
              </a:ext>
            </a:extLst>
          </p:cNvPr>
          <p:cNvSpPr txBox="1"/>
          <p:nvPr/>
        </p:nvSpPr>
        <p:spPr>
          <a:xfrm>
            <a:off x="10324842" y="746982"/>
            <a:ext cx="171758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9916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Vídeo</a:t>
            </a:r>
            <a:endParaRPr sz="2000" dirty="0">
              <a:solidFill>
                <a:srgbClr val="79916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8448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946B2-C5F3-DC0E-51B7-4B4E8F9BB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935E4E7B-1A28-27AA-E515-A3CEFC735697}"/>
              </a:ext>
            </a:extLst>
          </p:cNvPr>
          <p:cNvSpPr txBox="1"/>
          <p:nvPr/>
        </p:nvSpPr>
        <p:spPr>
          <a:xfrm>
            <a:off x="926418" y="1423909"/>
            <a:ext cx="9458288" cy="114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EXEMPLO DE TÍTULO DE PLANO DE ATIVIDADES</a:t>
            </a:r>
          </a:p>
        </p:txBody>
      </p:sp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520469E5-02A1-0FE6-9060-8CAFDA7D1C13}"/>
              </a:ext>
            </a:extLst>
          </p:cNvPr>
          <p:cNvSpPr txBox="1"/>
          <p:nvPr/>
        </p:nvSpPr>
        <p:spPr>
          <a:xfrm>
            <a:off x="850559" y="2568169"/>
            <a:ext cx="10490881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Autor: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Luiz Souza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Orientador: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Prof. Dr. Thiago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Curso: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Farmácia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Modalidade: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 Bolsa PUCPR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Câmpus: </a:t>
            </a: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Londrina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58;p14">
            <a:extLst>
              <a:ext uri="{FF2B5EF4-FFF2-40B4-BE49-F238E27FC236}">
                <a16:creationId xmlns:a16="http://schemas.microsoft.com/office/drawing/2014/main" id="{FDB6538C-EF23-82B4-CCDB-3262FDD2610C}"/>
              </a:ext>
            </a:extLst>
          </p:cNvPr>
          <p:cNvSpPr txBox="1"/>
          <p:nvPr/>
        </p:nvSpPr>
        <p:spPr>
          <a:xfrm>
            <a:off x="12239136" y="-1"/>
            <a:ext cx="5601190" cy="1850331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</a:rPr>
              <a:t>INSTRUÇÕES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dirty="0">
              <a:solidFill>
                <a:schemeClr val="bg1"/>
              </a:solidFill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sz="2000" dirty="0">
                <a:solidFill>
                  <a:schemeClr val="bg1"/>
                </a:solidFill>
              </a:rPr>
              <a:t>Essa página é um exemplo, exclua antes de finalizar seu vídeo.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2EF38FF-F7C7-60A5-31EB-3C9D56EE6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5" b="50000"/>
          <a:stretch/>
        </p:blipFill>
        <p:spPr>
          <a:xfrm>
            <a:off x="9483489" y="5999996"/>
            <a:ext cx="1286518" cy="52945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7E0726E4-BBA4-46C9-0C7C-F8D7EAF33C41}"/>
              </a:ext>
            </a:extLst>
          </p:cNvPr>
          <p:cNvGrpSpPr/>
          <p:nvPr/>
        </p:nvGrpSpPr>
        <p:grpSpPr>
          <a:xfrm>
            <a:off x="10975625" y="5965198"/>
            <a:ext cx="1063980" cy="599055"/>
            <a:chOff x="9173573" y="3821009"/>
            <a:chExt cx="2778831" cy="1503611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82CBBDA-953D-40ED-DAA0-7095B2576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773"/>
            <a:stretch/>
          </p:blipFill>
          <p:spPr>
            <a:xfrm>
              <a:off x="9173573" y="3821009"/>
              <a:ext cx="1420416" cy="1503611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605B08D-C84A-1010-3281-4CC64DF78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495" b="-2328"/>
            <a:stretch/>
          </p:blipFill>
          <p:spPr>
            <a:xfrm>
              <a:off x="10531988" y="4273513"/>
              <a:ext cx="1420416" cy="612559"/>
            </a:xfrm>
            <a:prstGeom prst="rect">
              <a:avLst/>
            </a:prstGeom>
          </p:spPr>
        </p:pic>
      </p:grpSp>
      <p:sp>
        <p:nvSpPr>
          <p:cNvPr id="3" name="Fluxograma: Conector 2">
            <a:extLst>
              <a:ext uri="{FF2B5EF4-FFF2-40B4-BE49-F238E27FC236}">
                <a16:creationId xmlns:a16="http://schemas.microsoft.com/office/drawing/2014/main" id="{2D8BC8E4-657D-CF2F-4F42-BB868CF1B7B3}"/>
              </a:ext>
            </a:extLst>
          </p:cNvPr>
          <p:cNvSpPr/>
          <p:nvPr/>
        </p:nvSpPr>
        <p:spPr>
          <a:xfrm>
            <a:off x="10384706" y="186130"/>
            <a:ext cx="1597861" cy="152178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71;p15">
            <a:extLst>
              <a:ext uri="{FF2B5EF4-FFF2-40B4-BE49-F238E27FC236}">
                <a16:creationId xmlns:a16="http://schemas.microsoft.com/office/drawing/2014/main" id="{FF01EE96-BD56-D092-68AE-603262C353A1}"/>
              </a:ext>
            </a:extLst>
          </p:cNvPr>
          <p:cNvSpPr txBox="1"/>
          <p:nvPr/>
        </p:nvSpPr>
        <p:spPr>
          <a:xfrm>
            <a:off x="10324842" y="746982"/>
            <a:ext cx="171758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9916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Vídeo</a:t>
            </a:r>
            <a:endParaRPr sz="2000" dirty="0">
              <a:solidFill>
                <a:srgbClr val="79916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48613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A8DF-B832-F72E-FEFD-57A371CAA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A7152244-673D-B2FB-A204-87255E95C3A2}"/>
              </a:ext>
            </a:extLst>
          </p:cNvPr>
          <p:cNvSpPr txBox="1"/>
          <p:nvPr/>
        </p:nvSpPr>
        <p:spPr>
          <a:xfrm>
            <a:off x="926419" y="945190"/>
            <a:ext cx="3441428" cy="63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TÍTULO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3EF99D3E-7275-FD66-1059-C77C51C1F655}"/>
              </a:ext>
            </a:extLst>
          </p:cNvPr>
          <p:cNvSpPr txBox="1"/>
          <p:nvPr/>
        </p:nvSpPr>
        <p:spPr>
          <a:xfrm>
            <a:off x="926419" y="1753373"/>
            <a:ext cx="1049088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Texto </a:t>
            </a:r>
            <a:r>
              <a:rPr lang="pt-BR" err="1">
                <a:latin typeface="Montserrat"/>
                <a:ea typeface="Montserrat"/>
                <a:cs typeface="Montserrat"/>
                <a:sym typeface="Montserrat"/>
              </a:rPr>
              <a:t>texto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80;p13">
            <a:extLst>
              <a:ext uri="{FF2B5EF4-FFF2-40B4-BE49-F238E27FC236}">
                <a16:creationId xmlns:a16="http://schemas.microsoft.com/office/drawing/2014/main" id="{A9081167-33DC-F085-61C4-8D2006AD81B5}"/>
              </a:ext>
            </a:extLst>
          </p:cNvPr>
          <p:cNvSpPr txBox="1"/>
          <p:nvPr/>
        </p:nvSpPr>
        <p:spPr>
          <a:xfrm>
            <a:off x="947608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do programa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5" name="Google Shape;80;p13">
            <a:extLst>
              <a:ext uri="{FF2B5EF4-FFF2-40B4-BE49-F238E27FC236}">
                <a16:creationId xmlns:a16="http://schemas.microsoft.com/office/drawing/2014/main" id="{B97902D8-D690-4340-357F-7FEF67C29577}"/>
              </a:ext>
            </a:extLst>
          </p:cNvPr>
          <p:cNvSpPr txBox="1"/>
          <p:nvPr/>
        </p:nvSpPr>
        <p:spPr>
          <a:xfrm>
            <a:off x="1087874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da modalidade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8" name="Fluxograma: Conector 7">
            <a:extLst>
              <a:ext uri="{FF2B5EF4-FFF2-40B4-BE49-F238E27FC236}">
                <a16:creationId xmlns:a16="http://schemas.microsoft.com/office/drawing/2014/main" id="{41FBC8DA-FC2E-A47C-3E4A-EECBA93B3AE0}"/>
              </a:ext>
            </a:extLst>
          </p:cNvPr>
          <p:cNvSpPr/>
          <p:nvPr/>
        </p:nvSpPr>
        <p:spPr>
          <a:xfrm>
            <a:off x="10384706" y="186130"/>
            <a:ext cx="1597861" cy="152178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71;p15">
            <a:extLst>
              <a:ext uri="{FF2B5EF4-FFF2-40B4-BE49-F238E27FC236}">
                <a16:creationId xmlns:a16="http://schemas.microsoft.com/office/drawing/2014/main" id="{72D47E41-584B-77AF-9B7C-35A2878D3BD1}"/>
              </a:ext>
            </a:extLst>
          </p:cNvPr>
          <p:cNvSpPr txBox="1"/>
          <p:nvPr/>
        </p:nvSpPr>
        <p:spPr>
          <a:xfrm>
            <a:off x="10324842" y="746982"/>
            <a:ext cx="171758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9916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Vídeo</a:t>
            </a:r>
            <a:endParaRPr sz="2000" dirty="0">
              <a:solidFill>
                <a:srgbClr val="79916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8777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5FB38-55B6-273F-E62C-79BD86A2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C2892740-8AC2-62B5-6BCF-83CEDAD166F7}"/>
              </a:ext>
            </a:extLst>
          </p:cNvPr>
          <p:cNvSpPr txBox="1"/>
          <p:nvPr/>
        </p:nvSpPr>
        <p:spPr>
          <a:xfrm>
            <a:off x="926419" y="945190"/>
            <a:ext cx="3441428" cy="63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CD20205D-CC70-5DD0-FA77-0C3B3017A474}"/>
              </a:ext>
            </a:extLst>
          </p:cNvPr>
          <p:cNvSpPr txBox="1"/>
          <p:nvPr/>
        </p:nvSpPr>
        <p:spPr>
          <a:xfrm>
            <a:off x="926419" y="1753373"/>
            <a:ext cx="10490881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Montserrat"/>
                <a:ea typeface="Montserrat"/>
                <a:cs typeface="Montserrat"/>
                <a:sym typeface="Montserrat"/>
              </a:rPr>
              <a:t>Texto </a:t>
            </a:r>
            <a:r>
              <a:rPr lang="pt-BR" dirty="0" err="1">
                <a:latin typeface="Montserrat"/>
                <a:ea typeface="Montserrat"/>
                <a:cs typeface="Montserrat"/>
                <a:sym typeface="Montserrat"/>
              </a:rPr>
              <a:t>texto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80;p13">
            <a:extLst>
              <a:ext uri="{FF2B5EF4-FFF2-40B4-BE49-F238E27FC236}">
                <a16:creationId xmlns:a16="http://schemas.microsoft.com/office/drawing/2014/main" id="{6B20507C-A945-CCB9-2E7F-74C8B6E91EBE}"/>
              </a:ext>
            </a:extLst>
          </p:cNvPr>
          <p:cNvSpPr txBox="1"/>
          <p:nvPr/>
        </p:nvSpPr>
        <p:spPr>
          <a:xfrm>
            <a:off x="947608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do programa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5" name="Google Shape;80;p13">
            <a:extLst>
              <a:ext uri="{FF2B5EF4-FFF2-40B4-BE49-F238E27FC236}">
                <a16:creationId xmlns:a16="http://schemas.microsoft.com/office/drawing/2014/main" id="{A32A71CA-5686-D48D-96F5-5790F02E6E4C}"/>
              </a:ext>
            </a:extLst>
          </p:cNvPr>
          <p:cNvSpPr txBox="1"/>
          <p:nvPr/>
        </p:nvSpPr>
        <p:spPr>
          <a:xfrm>
            <a:off x="10878747" y="6088580"/>
            <a:ext cx="1235430" cy="3231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</a:rPr>
              <a:t>Logo da modalidade</a:t>
            </a:r>
            <a:endParaRPr sz="900" dirty="0">
              <a:solidFill>
                <a:schemeClr val="lt1"/>
              </a:solidFill>
            </a:endParaRPr>
          </a:p>
        </p:txBody>
      </p:sp>
      <p:sp>
        <p:nvSpPr>
          <p:cNvPr id="8" name="Fluxograma: Conector 7">
            <a:extLst>
              <a:ext uri="{FF2B5EF4-FFF2-40B4-BE49-F238E27FC236}">
                <a16:creationId xmlns:a16="http://schemas.microsoft.com/office/drawing/2014/main" id="{8A0C272F-472B-D0BD-6B06-4A2D1772B68A}"/>
              </a:ext>
            </a:extLst>
          </p:cNvPr>
          <p:cNvSpPr/>
          <p:nvPr/>
        </p:nvSpPr>
        <p:spPr>
          <a:xfrm>
            <a:off x="10384706" y="186130"/>
            <a:ext cx="1597861" cy="152178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rgbClr val="7991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71;p15">
            <a:extLst>
              <a:ext uri="{FF2B5EF4-FFF2-40B4-BE49-F238E27FC236}">
                <a16:creationId xmlns:a16="http://schemas.microsoft.com/office/drawing/2014/main" id="{506D2FD5-3473-C96F-1BCE-65CDB0E57F93}"/>
              </a:ext>
            </a:extLst>
          </p:cNvPr>
          <p:cNvSpPr txBox="1"/>
          <p:nvPr/>
        </p:nvSpPr>
        <p:spPr>
          <a:xfrm>
            <a:off x="10324842" y="746982"/>
            <a:ext cx="171758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9916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Vídeo</a:t>
            </a:r>
            <a:endParaRPr sz="2000" dirty="0">
              <a:solidFill>
                <a:srgbClr val="79916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49011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066c3076-c091-4ba1-8a05-b3dbc246ae92" xsi:nil="true"/>
    <lcf76f155ced4ddcb4097134ff3c332f xmlns="066c3076-c091-4ba1-8a05-b3dbc246ae92">
      <Terms xmlns="http://schemas.microsoft.com/office/infopath/2007/PartnerControls"/>
    </lcf76f155ced4ddcb4097134ff3c332f>
    <TaxCatchAll xmlns="3c0815a9-10f7-4785-b56e-c8c7dde0a5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BB8003ADF89439BE347B4CBF22177" ma:contentTypeVersion="19" ma:contentTypeDescription="Create a new document." ma:contentTypeScope="" ma:versionID="6a071ba821374189c6ca7ce17fdd0e0d">
  <xsd:schema xmlns:xsd="http://www.w3.org/2001/XMLSchema" xmlns:xs="http://www.w3.org/2001/XMLSchema" xmlns:p="http://schemas.microsoft.com/office/2006/metadata/properties" xmlns:ns2="066c3076-c091-4ba1-8a05-b3dbc246ae92" xmlns:ns3="3c0815a9-10f7-4785-b56e-c8c7dde0a5e8" targetNamespace="http://schemas.microsoft.com/office/2006/metadata/properties" ma:root="true" ma:fieldsID="f47f8d0c67626adc1274a7ea9fc1102d" ns2:_="" ns3:_="">
    <xsd:import namespace="066c3076-c091-4ba1-8a05-b3dbc246ae92"/>
    <xsd:import namespace="3c0815a9-10f7-4785-b56e-c8c7dde0a5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6c3076-c091-4ba1-8a05-b3dbc246a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c1f837b-9003-4ae4-92fc-ab8355453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815a9-10f7-4785-b56e-c8c7dde0a5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6c0ddbb-13ad-4c7f-b636-bcb5385a1795}" ma:internalName="TaxCatchAll" ma:showField="CatchAllData" ma:web="3c0815a9-10f7-4785-b56e-c8c7dde0a5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0731F7-C894-482F-BC82-7BAFC63C9FEA}">
  <ds:schemaRefs>
    <ds:schemaRef ds:uri="3c0815a9-10f7-4785-b56e-c8c7dde0a5e8"/>
    <ds:schemaRef ds:uri="http://schemas.microsoft.com/office/2006/metadata/properties"/>
    <ds:schemaRef ds:uri="http://www.w3.org/XML/1998/namespace"/>
    <ds:schemaRef ds:uri="http://purl.org/dc/dcmitype/"/>
    <ds:schemaRef ds:uri="066c3076-c091-4ba1-8a05-b3dbc246ae92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193BE5-A0C4-4162-AE3F-DE4631F499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C81B8B-250C-4E13-BF97-02C678302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6c3076-c091-4ba1-8a05-b3dbc246ae92"/>
    <ds:schemaRef ds:uri="3c0815a9-10f7-4785-b56e-c8c7dde0a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244</Words>
  <Application>Microsoft Office PowerPoint</Application>
  <PresentationFormat>Widescreen</PresentationFormat>
  <Paragraphs>38</Paragraphs>
  <Slides>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</vt:i4>
      </vt:variant>
    </vt:vector>
  </HeadingPairs>
  <TitlesOfParts>
    <vt:vector size="14" baseType="lpstr">
      <vt:lpstr>Aptos</vt:lpstr>
      <vt:lpstr>Aptos Display</vt:lpstr>
      <vt:lpstr>Arial</vt:lpstr>
      <vt:lpstr>Igual Medium</vt:lpstr>
      <vt:lpstr>Igual UI Medium</vt:lpstr>
      <vt:lpstr>Montserrat</vt:lpstr>
      <vt:lpstr>Montserrat SemiBold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JULIANNA ALVES RABELO</dc:creator>
  <cp:lastModifiedBy>JULIANNA ALVES RABELO</cp:lastModifiedBy>
  <cp:revision>6</cp:revision>
  <dcterms:created xsi:type="dcterms:W3CDTF">2025-06-25T11:45:48Z</dcterms:created>
  <dcterms:modified xsi:type="dcterms:W3CDTF">2025-08-14T19:08:02Z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0x010100B5BBB8003ADF89439BE347B4CBF22177</vt:lpwstr>
  </property>
  <property fmtid="{D5CDD505-2E9C-101B-9397-08002B2CF9AE}" pid="3" name="MediaServiceImageTags">
    <vt:lpwstr/>
  </property>
</Properties>
</file>