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1"/>
  </p:notesMasterIdLst>
  <p:sldIdLst>
    <p:sldId id="263" r:id="rId6"/>
    <p:sldId id="271" r:id="rId7"/>
    <p:sldId id="265" r:id="rId8"/>
    <p:sldId id="272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4FE"/>
    <a:srgbClr val="000000"/>
    <a:srgbClr val="DE254E"/>
    <a:srgbClr val="FF0040"/>
    <a:srgbClr val="96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A4F51-8764-4E65-8C8B-4021B5D81758}" v="17" dt="2025-07-22T20:04:43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>
        <p:scale>
          <a:sx n="50" d="100"/>
          <a:sy n="50" d="100"/>
        </p:scale>
        <p:origin x="1906" y="7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316F6B71-A7F0-4B2E-B721-3B9A0D03B90C}"/>
    <pc:docChg chg="modMainMaster">
      <pc:chgData name="JULIANNA ALVES RABELO" userId="4a46fe87-2d26-43ec-a81e-e3ac777b61bd" providerId="ADAL" clId="{316F6B71-A7F0-4B2E-B721-3B9A0D03B90C}" dt="2025-07-22T20:12:15.664" v="0" actId="207"/>
      <pc:docMkLst>
        <pc:docMk/>
      </pc:docMkLst>
      <pc:sldMasterChg chg="modSp mod">
        <pc:chgData name="JULIANNA ALVES RABELO" userId="4a46fe87-2d26-43ec-a81e-e3ac777b61bd" providerId="ADAL" clId="{316F6B71-A7F0-4B2E-B721-3B9A0D03B90C}" dt="2025-07-22T20:12:15.664" v="0" actId="207"/>
        <pc:sldMasterMkLst>
          <pc:docMk/>
          <pc:sldMasterMk cId="1386169885" sldId="2147483660"/>
        </pc:sldMasterMkLst>
        <pc:spChg chg="mod">
          <ac:chgData name="JULIANNA ALVES RABELO" userId="4a46fe87-2d26-43ec-a81e-e3ac777b61bd" providerId="ADAL" clId="{316F6B71-A7F0-4B2E-B721-3B9A0D03B90C}" dt="2025-07-22T20:12:15.664" v="0" actId="207"/>
          <ac:spMkLst>
            <pc:docMk/>
            <pc:sldMasterMk cId="1386169885" sldId="2147483660"/>
            <ac:spMk id="7" creationId="{244768BB-9254-2093-3084-B5253111E772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Terminação 3">
            <a:extLst>
              <a:ext uri="{FF2B5EF4-FFF2-40B4-BE49-F238E27FC236}">
                <a16:creationId xmlns:a16="http://schemas.microsoft.com/office/drawing/2014/main" id="{40D6BD19-AFD2-E854-DC0E-995779838E78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7851B6F3-11E8-6F63-734C-DE86AEDA20AC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3BEA01-EF5B-CC4F-A0E0-22873583E3BF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9BDD3B8-2A51-1923-1213-D0041E6FCD54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CD47684-5EF3-B0E7-C993-B79F233A2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4A255FD-29B6-75E8-67A5-B95B3EC7E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E3B369B-DD74-5D88-11FC-DEB78E9F45D3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CD90223-C779-D218-D816-EF008A4FA778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302B24-0B99-E929-7857-BE07BE818848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2EBE49F-8522-5600-94BE-A13D4AF479AB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927E6D0-33FC-4258-78FF-C849F9D15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36D8108-F763-666D-57FA-6957D8A13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CE45D6D-A95B-7E00-2705-432EABD03BBC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0A710F51-9A12-D4B1-5D0D-9A5CC181BCBF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61BE12-0E4E-66A0-3DF8-AE4433695DC3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D4E7E2F-DA2F-208A-4090-86889916A865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3A760D5-366E-D132-30C8-A38E46C37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460A0E1-CB66-F287-385F-506A9B139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3EE7-83CD-0E57-94F2-D8143C45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7A804-582B-34BE-FDC6-296DF7E4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B0136-52A0-6EE2-70F1-B37FE94B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7127-DA97-4FD5-A9F1-9518A53BD27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9EACF9-5532-C6BA-98B6-529B6DAE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B8B11-AD76-B2F3-B56A-E9268F5D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38B7-8CAF-4D09-A0FB-FF9159C32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7D9283B0-739C-B2BD-AD5B-AA79C6E0368F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0B49B9F-03BF-10BB-34C2-2477C76A6A41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0620CE-2CA5-6E37-2841-0904718A1BB5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E99BF2D-CD8A-F927-E303-9DC98F7A3AA4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90AC14F-1F6B-F3D9-0A93-A2A51E9FD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6A6AB0F-61C9-7E05-442D-650E21AA9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96124EAB-9A26-19BA-9E9C-BEEE04374625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88F00F32-0CEA-53C0-A5D7-20CBB54F31AB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36BDBC-F372-EBED-BD82-24367FEFE3F8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40C3E56-2DC1-2FF6-3D47-9650DDE918BA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A792F14-216A-E3D0-1CAE-0447A5A70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FB2CDD3-667F-19ED-C782-CDB15053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C6CF21C1-F0BC-5633-B5D7-0D6F073AD6D1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B9B7CAB9-4AE5-0A87-FE5A-427CD16F90DA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17E6B8-F404-74D3-EDF7-697C799B56C9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34B9012-0135-33E6-B1BB-AA5B4330B779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733654E-87B5-7CB5-BCED-CB5787D00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30E7D17-535B-845E-73A7-397F5EA53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A1BE4D99-292E-A170-2935-4D0E2505E60D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EF5046B0-07C6-A27B-41D3-D5B24888DA0C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714B84-BC1C-813D-73CA-0A568860173C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8F1C2B8-F2E9-F4E9-75BE-3D45B9F566BF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11087E4-5BEF-9DF9-AFC0-056D192CE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676655-3C39-EF20-6E42-C43EC6E24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2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9AEA7DF-7662-6B34-A4DA-B35285CF7E45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DC914131-2328-C3FB-C381-F35E6F195DD7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769833-2D56-AF03-1B06-DF0F911AC982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9DBE2AF-B409-838B-EE4D-7C6D73012F1D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2E956D9-72D6-9D92-53EA-05ACEA16D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47B7570-6455-CDEF-53D7-BED09F126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D5A909CB-2C05-2D3C-401E-2C90649630D6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6BA832EB-58C1-8F64-0AE4-623DC2164C25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7C4BD-74D5-9845-5B1E-05DC0DFF751F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4D3074C-6F33-F062-9E72-9EAE9AAFAC72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6CC7097-B88E-816B-9943-CC2B7A1FD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89D7345-CCAE-FBAF-FF18-5831D1D2D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2D8DB59E-048C-FF97-DF14-5779B90BA09B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D8EDDB9F-6937-6CE1-97D7-4051692C0FAB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785DF4-415E-23DA-A1DC-1520970EB0FC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533820E-1D44-CBB1-C324-414940ECFE7E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DE68B12-60D4-CEB2-B25C-762DB1896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1F0BED4-3ED5-D714-BFF6-B8CE7233E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sp>
        <p:nvSpPr>
          <p:cNvPr id="8" name="Fluxograma: Terminação 7">
            <a:extLst>
              <a:ext uri="{FF2B5EF4-FFF2-40B4-BE49-F238E27FC236}">
                <a16:creationId xmlns:a16="http://schemas.microsoft.com/office/drawing/2014/main" id="{B3D5A439-9884-C63B-6B4B-3FCBA2CE3299}"/>
              </a:ext>
            </a:extLst>
          </p:cNvPr>
          <p:cNvSpPr/>
          <p:nvPr userDrawn="1"/>
        </p:nvSpPr>
        <p:spPr>
          <a:xfrm>
            <a:off x="10837069" y="61874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20E2AB5F-E3F8-55E0-8703-9133468E65D0}"/>
              </a:ext>
            </a:extLst>
          </p:cNvPr>
          <p:cNvSpPr/>
          <p:nvPr userDrawn="1"/>
        </p:nvSpPr>
        <p:spPr>
          <a:xfrm rot="10800000">
            <a:off x="10968178" y="61874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5C4A84-7935-9B6E-0D53-7AE3818DE9AD}"/>
              </a:ext>
            </a:extLst>
          </p:cNvPr>
          <p:cNvSpPr txBox="1"/>
          <p:nvPr userDrawn="1"/>
        </p:nvSpPr>
        <p:spPr>
          <a:xfrm>
            <a:off x="11102721" y="61874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D4450C1-756B-3BC9-CF29-554126A8AF66}"/>
              </a:ext>
            </a:extLst>
          </p:cNvPr>
          <p:cNvGrpSpPr/>
          <p:nvPr userDrawn="1"/>
        </p:nvGrpSpPr>
        <p:grpSpPr>
          <a:xfrm>
            <a:off x="11275595" y="6313451"/>
            <a:ext cx="761381" cy="428682"/>
            <a:chOff x="9173573" y="3821009"/>
            <a:chExt cx="2778831" cy="150361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5684AC0-32C4-A8D0-AE99-9E27E33CA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1723813-74BB-FC2C-2531-22676C081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C1954066-0911-09B9-20B1-03C1FA827A32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3C253816-344D-BF5F-9898-9968923D1067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9C60C-43C3-A2B4-9982-7CFEA25D44FE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7C90563-66F8-0424-5A4A-90FC881339B0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6D96C16-D92A-C0B4-F069-E6014CD28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8E10A2E-133A-81D1-14BA-4D8E6A0F1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44768BB-9254-2093-3084-B5253111E77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6ª MOSTRA PARALELA DA PUCPR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949CFC-D28C-3996-4BF8-D5C8983DAFD4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2E000C-47EA-949E-2357-D74F4C2D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8F132-9976-C1FD-5352-7BB27C6E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353B54-D29A-8D26-5D2D-C605B9059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D7127-DA97-4FD5-A9F1-9518A53BD27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8D6591-13A1-5A23-C19B-579F27BDB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9BB029-053F-625E-2730-B5F67C259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38B7-8CAF-4D09-A0FB-FF9159C32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8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603011-412A-8D04-35B6-147BA76D7427}"/>
              </a:ext>
            </a:extLst>
          </p:cNvPr>
          <p:cNvSpPr txBox="1"/>
          <p:nvPr/>
        </p:nvSpPr>
        <p:spPr>
          <a:xfrm>
            <a:off x="926419" y="2703630"/>
            <a:ext cx="10586708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Autores: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estudantes&gt;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Professor 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professor&gt;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&lt;Nome da cidade&gt;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: 6ª Mostra Paralela da PUCPR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CE22BEB8-2C99-45AF-3FD6-08FDBDDE486D}"/>
              </a:ext>
            </a:extLst>
          </p:cNvPr>
          <p:cNvSpPr txBox="1"/>
          <p:nvPr/>
        </p:nvSpPr>
        <p:spPr>
          <a:xfrm>
            <a:off x="926419" y="945190"/>
            <a:ext cx="577593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 DO PROJETO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38501342-A366-279B-8FA9-13555CC78B92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6FA4F75A-26FC-20F4-3DE7-9B9FC9201B45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ABC0A3FF-2856-3ECA-0877-C6F97247108F}"/>
              </a:ext>
            </a:extLst>
          </p:cNvPr>
          <p:cNvSpPr txBox="1"/>
          <p:nvPr/>
        </p:nvSpPr>
        <p:spPr>
          <a:xfrm>
            <a:off x="12239136" y="0"/>
            <a:ext cx="5601190" cy="496575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</a:rPr>
              <a:t>INSTRUÇÕES PARA GRAVAÇÃO DO VÍDEO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</a:rPr>
              <a:t>MOSTRA PARALELA DA PUCPR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1. Insira as informações de título; autores; orientador; </a:t>
            </a:r>
            <a:r>
              <a:rPr lang="pt-BR" sz="2000" dirty="0" err="1">
                <a:solidFill>
                  <a:schemeClr val="bg1"/>
                </a:solidFill>
              </a:rPr>
              <a:t>etc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2. Utilize algum software de gravação de tela. Recomendamos o </a:t>
            </a:r>
            <a:r>
              <a:rPr lang="pt-BR" sz="2000" dirty="0" err="1">
                <a:solidFill>
                  <a:schemeClr val="bg1"/>
                </a:solidFill>
              </a:rPr>
              <a:t>Loom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3. Posicione a câmera em cima do círculo.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4. Preencha as páginas com o conteúdo do projeto, mas seja objetivo, utilize tópicos e imagens.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5. O vídeo deve ter duração de 2 a 4 minutos, </a:t>
            </a:r>
            <a:r>
              <a:rPr lang="pt-BR" sz="2000" b="1" dirty="0">
                <a:solidFill>
                  <a:schemeClr val="bg1"/>
                </a:solidFill>
              </a:rPr>
              <a:t>recomendamos 3 minutos de duração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6. Apague essa caixa de instruções.</a:t>
            </a:r>
            <a:endParaRPr lang="pt-BR" sz="36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4CF140CB-43F0-0A9B-A008-75D8301F8A30}"/>
              </a:ext>
            </a:extLst>
          </p:cNvPr>
          <p:cNvSpPr txBox="1"/>
          <p:nvPr/>
        </p:nvSpPr>
        <p:spPr>
          <a:xfrm>
            <a:off x="926419" y="1753373"/>
            <a:ext cx="799179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F15B496B-58F3-58BD-4FE8-A8BDAD52529E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06D321DE-EF68-54BF-B9A2-A45727D288BC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E9544C41-61A5-E5DF-42ED-4AAF2E4E8D54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144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35E4E7B-1A28-27AA-E515-A3CEFC73569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E1F4FD0E-A26A-9AD7-E63B-5AE259826FF1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29D632E2-5F14-0D01-8895-DCAC80A036E4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2CCD97FA-63A5-8F72-1946-DDAE99D4BE49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1F58141B-0927-A458-8764-6FE43AD5F6E4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A6D321B4-3430-C097-B64C-94CD4B983C86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19" ma:contentTypeDescription="Create a new document." ma:contentTypeScope="" ma:versionID="6a071ba821374189c6ca7ce17fdd0e0d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f47f8d0c67626adc1274a7ea9fc1102d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731F7-C894-482F-BC82-7BAFC63C9FEA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purl.org/dc/terms/"/>
    <ds:schemaRef ds:uri="066c3076-c091-4ba1-8a05-b3dbc246ae9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0401D6-3F59-467A-8776-0B1820CF0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c3076-c091-4ba1-8a05-b3dbc246ae92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149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Igual</vt:lpstr>
      <vt:lpstr>Igual UI Medium</vt:lpstr>
      <vt:lpstr>Montserrat</vt:lpstr>
      <vt:lpstr>Montserrat SemiBold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6</cp:revision>
  <dcterms:created xsi:type="dcterms:W3CDTF">2025-06-25T11:45:48Z</dcterms:created>
  <dcterms:modified xsi:type="dcterms:W3CDTF">2025-08-14T19:20:45Z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