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11"/>
  </p:notesMasterIdLst>
  <p:sldIdLst>
    <p:sldId id="263" r:id="rId6"/>
    <p:sldId id="271" r:id="rId7"/>
    <p:sldId id="265" r:id="rId8"/>
    <p:sldId id="272" r:id="rId9"/>
    <p:sldId id="26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4FE"/>
    <a:srgbClr val="000000"/>
    <a:srgbClr val="DE254E"/>
    <a:srgbClr val="FF0040"/>
    <a:srgbClr val="965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D7270-C6C4-4DCC-8FA0-6CD243C52578}" v="1" dt="2025-07-22T20:08:47.071"/>
    <p1510:client id="{45FA4F51-8764-4E65-8C8B-4021B5D81758}" v="17" dt="2025-07-22T20:04:43.0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033" autoAdjust="0"/>
  </p:normalViewPr>
  <p:slideViewPr>
    <p:cSldViewPr snapToGrid="0">
      <p:cViewPr>
        <p:scale>
          <a:sx n="50" d="100"/>
          <a:sy n="50" d="100"/>
        </p:scale>
        <p:origin x="1906" y="7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45FA4F51-8764-4E65-8C8B-4021B5D81758}"/>
    <pc:docChg chg="undo custSel modSld modMainMaster">
      <pc:chgData name="JULIANNA ALVES RABELO" userId="4a46fe87-2d26-43ec-a81e-e3ac777b61bd" providerId="ADAL" clId="{45FA4F51-8764-4E65-8C8B-4021B5D81758}" dt="2025-07-22T20:04:43.045" v="118"/>
      <pc:docMkLst>
        <pc:docMk/>
      </pc:docMkLst>
      <pc:sldChg chg="addSp delSp modSp mod">
        <pc:chgData name="JULIANNA ALVES RABELO" userId="4a46fe87-2d26-43ec-a81e-e3ac777b61bd" providerId="ADAL" clId="{45FA4F51-8764-4E65-8C8B-4021B5D81758}" dt="2025-07-18T13:27:44.566" v="3"/>
        <pc:sldMkLst>
          <pc:docMk/>
          <pc:sldMk cId="3871445850" sldId="265"/>
        </pc:sldMkLst>
        <pc:spChg chg="add mod">
          <ac:chgData name="JULIANNA ALVES RABELO" userId="4a46fe87-2d26-43ec-a81e-e3ac777b61bd" providerId="ADAL" clId="{45FA4F51-8764-4E65-8C8B-4021B5D81758}" dt="2025-07-18T13:27:44.566" v="3"/>
          <ac:spMkLst>
            <pc:docMk/>
            <pc:sldMk cId="3871445850" sldId="265"/>
            <ac:spMk id="6" creationId="{06D321DE-EF68-54BF-B9A2-A45727D288BC}"/>
          </ac:spMkLst>
        </pc:spChg>
        <pc:spChg chg="add mod">
          <ac:chgData name="JULIANNA ALVES RABELO" userId="4a46fe87-2d26-43ec-a81e-e3ac777b61bd" providerId="ADAL" clId="{45FA4F51-8764-4E65-8C8B-4021B5D81758}" dt="2025-07-18T13:27:44.566" v="3"/>
          <ac:spMkLst>
            <pc:docMk/>
            <pc:sldMk cId="3871445850" sldId="265"/>
            <ac:spMk id="7" creationId="{E9544C41-61A5-E5DF-42ED-4AAF2E4E8D54}"/>
          </ac:spMkLst>
        </pc:spChg>
      </pc:sldChg>
      <pc:sldChg chg="addSp delSp modSp mod">
        <pc:chgData name="JULIANNA ALVES RABELO" userId="4a46fe87-2d26-43ec-a81e-e3ac777b61bd" providerId="ADAL" clId="{45FA4F51-8764-4E65-8C8B-4021B5D81758}" dt="2025-07-18T13:27:50.311" v="7"/>
        <pc:sldMkLst>
          <pc:docMk/>
          <pc:sldMk cId="549011740" sldId="267"/>
        </pc:sldMkLst>
        <pc:spChg chg="add mod">
          <ac:chgData name="JULIANNA ALVES RABELO" userId="4a46fe87-2d26-43ec-a81e-e3ac777b61bd" providerId="ADAL" clId="{45FA4F51-8764-4E65-8C8B-4021B5D81758}" dt="2025-07-18T13:27:50.311" v="7"/>
          <ac:spMkLst>
            <pc:docMk/>
            <pc:sldMk cId="549011740" sldId="267"/>
            <ac:spMk id="6" creationId="{1F58141B-0927-A458-8764-6FE43AD5F6E4}"/>
          </ac:spMkLst>
        </pc:spChg>
        <pc:spChg chg="add mod">
          <ac:chgData name="JULIANNA ALVES RABELO" userId="4a46fe87-2d26-43ec-a81e-e3ac777b61bd" providerId="ADAL" clId="{45FA4F51-8764-4E65-8C8B-4021B5D81758}" dt="2025-07-18T13:27:50.311" v="7"/>
          <ac:spMkLst>
            <pc:docMk/>
            <pc:sldMk cId="549011740" sldId="267"/>
            <ac:spMk id="7" creationId="{A6D321B4-3430-C097-B64C-94CD4B983C86}"/>
          </ac:spMkLst>
        </pc:spChg>
      </pc:sldChg>
      <pc:sldChg chg="addSp delSp modSp mod">
        <pc:chgData name="JULIANNA ALVES RABELO" userId="4a46fe87-2d26-43ec-a81e-e3ac777b61bd" providerId="ADAL" clId="{45FA4F51-8764-4E65-8C8B-4021B5D81758}" dt="2025-07-22T19:57:48.372" v="56" actId="478"/>
        <pc:sldMkLst>
          <pc:docMk/>
          <pc:sldMk cId="3384481547" sldId="271"/>
        </pc:sldMkLst>
        <pc:spChg chg="del">
          <ac:chgData name="JULIANNA ALVES RABELO" userId="4a46fe87-2d26-43ec-a81e-e3ac777b61bd" providerId="ADAL" clId="{45FA4F51-8764-4E65-8C8B-4021B5D81758}" dt="2025-07-22T19:57:08.020" v="24" actId="478"/>
          <ac:spMkLst>
            <pc:docMk/>
            <pc:sldMk cId="3384481547" sldId="271"/>
            <ac:spMk id="2" creationId="{430F4A45-EC23-DBC6-677A-9FEF95572236}"/>
          </ac:spMkLst>
        </pc:spChg>
        <pc:spChg chg="del">
          <ac:chgData name="JULIANNA ALVES RABELO" userId="4a46fe87-2d26-43ec-a81e-e3ac777b61bd" providerId="ADAL" clId="{45FA4F51-8764-4E65-8C8B-4021B5D81758}" dt="2025-07-22T19:57:09.043" v="25" actId="478"/>
          <ac:spMkLst>
            <pc:docMk/>
            <pc:sldMk cId="3384481547" sldId="271"/>
            <ac:spMk id="3" creationId="{06BBFA82-A616-C55D-FC80-0DE721BD95A2}"/>
          </ac:spMkLst>
        </pc:spChg>
        <pc:spChg chg="mod">
          <ac:chgData name="JULIANNA ALVES RABELO" userId="4a46fe87-2d26-43ec-a81e-e3ac777b61bd" providerId="ADAL" clId="{45FA4F51-8764-4E65-8C8B-4021B5D81758}" dt="2025-07-18T13:27:33.896" v="0" actId="208"/>
          <ac:spMkLst>
            <pc:docMk/>
            <pc:sldMk cId="3384481547" sldId="271"/>
            <ac:spMk id="6" creationId="{38501342-A366-279B-8FA9-13555CC78B92}"/>
          </ac:spMkLst>
        </pc:spChg>
        <pc:spChg chg="mod">
          <ac:chgData name="JULIANNA ALVES RABELO" userId="4a46fe87-2d26-43ec-a81e-e3ac777b61bd" providerId="ADAL" clId="{45FA4F51-8764-4E65-8C8B-4021B5D81758}" dt="2025-07-18T13:27:38.511" v="1" actId="207"/>
          <ac:spMkLst>
            <pc:docMk/>
            <pc:sldMk cId="3384481547" sldId="271"/>
            <ac:spMk id="7" creationId="{6FA4F75A-26FC-20F4-3DE7-9B9FC9201B45}"/>
          </ac:spMkLst>
        </pc:spChg>
        <pc:spChg chg="add del mod">
          <ac:chgData name="JULIANNA ALVES RABELO" userId="4a46fe87-2d26-43ec-a81e-e3ac777b61bd" providerId="ADAL" clId="{45FA4F51-8764-4E65-8C8B-4021B5D81758}" dt="2025-07-22T19:57:48.372" v="56" actId="478"/>
          <ac:spMkLst>
            <pc:docMk/>
            <pc:sldMk cId="3384481547" sldId="271"/>
            <ac:spMk id="8" creationId="{43CE9904-7376-F19D-800F-3EBC850FC709}"/>
          </ac:spMkLst>
        </pc:spChg>
      </pc:sldChg>
      <pc:sldChg chg="addSp delSp modSp mod">
        <pc:chgData name="JULIANNA ALVES RABELO" userId="4a46fe87-2d26-43ec-a81e-e3ac777b61bd" providerId="ADAL" clId="{45FA4F51-8764-4E65-8C8B-4021B5D81758}" dt="2025-07-18T13:27:47.396" v="5"/>
        <pc:sldMkLst>
          <pc:docMk/>
          <pc:sldMk cId="3248613150" sldId="272"/>
        </pc:sldMkLst>
        <pc:spChg chg="add mod">
          <ac:chgData name="JULIANNA ALVES RABELO" userId="4a46fe87-2d26-43ec-a81e-e3ac777b61bd" providerId="ADAL" clId="{45FA4F51-8764-4E65-8C8B-4021B5D81758}" dt="2025-07-18T13:27:47.396" v="5"/>
          <ac:spMkLst>
            <pc:docMk/>
            <pc:sldMk cId="3248613150" sldId="272"/>
            <ac:spMk id="6" creationId="{29D632E2-5F14-0D01-8895-DCAC80A036E4}"/>
          </ac:spMkLst>
        </pc:spChg>
        <pc:spChg chg="add mod">
          <ac:chgData name="JULIANNA ALVES RABELO" userId="4a46fe87-2d26-43ec-a81e-e3ac777b61bd" providerId="ADAL" clId="{45FA4F51-8764-4E65-8C8B-4021B5D81758}" dt="2025-07-18T13:27:47.396" v="5"/>
          <ac:spMkLst>
            <pc:docMk/>
            <pc:sldMk cId="3248613150" sldId="272"/>
            <ac:spMk id="7" creationId="{2CCD97FA-63A5-8F72-1946-DDAE99D4BE49}"/>
          </ac:spMkLst>
        </pc:spChg>
      </pc:sldChg>
      <pc:sldMasterChg chg="modSldLayout">
        <pc:chgData name="JULIANNA ALVES RABELO" userId="4a46fe87-2d26-43ec-a81e-e3ac777b61bd" providerId="ADAL" clId="{45FA4F51-8764-4E65-8C8B-4021B5D81758}" dt="2025-07-22T20:04:43.045" v="118"/>
        <pc:sldMasterMkLst>
          <pc:docMk/>
          <pc:sldMasterMk cId="1386169885" sldId="2147483660"/>
        </pc:sldMasterMkLst>
        <pc:sldLayoutChg chg="addSp modSp">
          <pc:chgData name="JULIANNA ALVES RABELO" userId="4a46fe87-2d26-43ec-a81e-e3ac777b61bd" providerId="ADAL" clId="{45FA4F51-8764-4E65-8C8B-4021B5D81758}" dt="2025-07-22T20:04:34.030" v="108"/>
          <pc:sldLayoutMkLst>
            <pc:docMk/>
            <pc:sldMasterMk cId="1386169885" sldId="2147483660"/>
            <pc:sldLayoutMk cId="386635897" sldId="2147483650"/>
          </pc:sldLayoutMkLst>
          <pc:spChg chg="add mod">
            <ac:chgData name="JULIANNA ALVES RABELO" userId="4a46fe87-2d26-43ec-a81e-e3ac777b61bd" providerId="ADAL" clId="{45FA4F51-8764-4E65-8C8B-4021B5D81758}" dt="2025-07-22T20:04:34.030" v="108"/>
            <ac:spMkLst>
              <pc:docMk/>
              <pc:sldMasterMk cId="1386169885" sldId="2147483660"/>
              <pc:sldLayoutMk cId="386635897" sldId="2147483650"/>
              <ac:spMk id="2" creationId="{7D9283B0-739C-B2BD-AD5B-AA79C6E0368F}"/>
            </ac:spMkLst>
          </pc:spChg>
          <pc:spChg chg="add mod">
            <ac:chgData name="JULIANNA ALVES RABELO" userId="4a46fe87-2d26-43ec-a81e-e3ac777b61bd" providerId="ADAL" clId="{45FA4F51-8764-4E65-8C8B-4021B5D81758}" dt="2025-07-22T20:04:34.030" v="108"/>
            <ac:spMkLst>
              <pc:docMk/>
              <pc:sldMasterMk cId="1386169885" sldId="2147483660"/>
              <pc:sldLayoutMk cId="386635897" sldId="2147483650"/>
              <ac:spMk id="3" creationId="{10B49B9F-03BF-10BB-34C2-2477C76A6A41}"/>
            </ac:spMkLst>
          </pc:spChg>
          <pc:spChg chg="add mod">
            <ac:chgData name="JULIANNA ALVES RABELO" userId="4a46fe87-2d26-43ec-a81e-e3ac777b61bd" providerId="ADAL" clId="{45FA4F51-8764-4E65-8C8B-4021B5D81758}" dt="2025-07-22T20:04:34.030" v="108"/>
            <ac:spMkLst>
              <pc:docMk/>
              <pc:sldMasterMk cId="1386169885" sldId="2147483660"/>
              <pc:sldLayoutMk cId="386635897" sldId="2147483650"/>
              <ac:spMk id="4" creationId="{F60620CE-2CA5-6E37-2841-0904718A1BB5}"/>
            </ac:spMkLst>
          </pc:spChg>
          <pc:grpChg chg="add mod">
            <ac:chgData name="JULIANNA ALVES RABELO" userId="4a46fe87-2d26-43ec-a81e-e3ac777b61bd" providerId="ADAL" clId="{45FA4F51-8764-4E65-8C8B-4021B5D81758}" dt="2025-07-22T20:04:34.030" v="108"/>
            <ac:grpSpMkLst>
              <pc:docMk/>
              <pc:sldMasterMk cId="1386169885" sldId="2147483660"/>
              <pc:sldLayoutMk cId="386635897" sldId="2147483650"/>
              <ac:grpSpMk id="5" creationId="{CE99BF2D-CD8A-F927-E303-9DC98F7A3AA4}"/>
            </ac:grpSpMkLst>
          </pc:grpChg>
          <pc:picChg chg="mod">
            <ac:chgData name="JULIANNA ALVES RABELO" userId="4a46fe87-2d26-43ec-a81e-e3ac777b61bd" providerId="ADAL" clId="{45FA4F51-8764-4E65-8C8B-4021B5D81758}" dt="2025-07-22T20:04:34.030" v="108"/>
            <ac:picMkLst>
              <pc:docMk/>
              <pc:sldMasterMk cId="1386169885" sldId="2147483660"/>
              <pc:sldLayoutMk cId="386635897" sldId="2147483650"/>
              <ac:picMk id="6" creationId="{D90AC14F-1F6B-F3D9-0A93-A2A51E9FD426}"/>
            </ac:picMkLst>
          </pc:picChg>
          <pc:picChg chg="mod">
            <ac:chgData name="JULIANNA ALVES RABELO" userId="4a46fe87-2d26-43ec-a81e-e3ac777b61bd" providerId="ADAL" clId="{45FA4F51-8764-4E65-8C8B-4021B5D81758}" dt="2025-07-22T20:04:34.030" v="108"/>
            <ac:picMkLst>
              <pc:docMk/>
              <pc:sldMasterMk cId="1386169885" sldId="2147483660"/>
              <pc:sldLayoutMk cId="386635897" sldId="2147483650"/>
              <ac:picMk id="7" creationId="{76A6AB0F-61C9-7E05-442D-650E21AA9620}"/>
            </ac:picMkLst>
          </pc:picChg>
        </pc:sldLayoutChg>
        <pc:sldLayoutChg chg="addSp modSp">
          <pc:chgData name="JULIANNA ALVES RABELO" userId="4a46fe87-2d26-43ec-a81e-e3ac777b61bd" providerId="ADAL" clId="{45FA4F51-8764-4E65-8C8B-4021B5D81758}" dt="2025-07-22T20:04:35.279" v="109"/>
          <pc:sldLayoutMkLst>
            <pc:docMk/>
            <pc:sldMasterMk cId="1386169885" sldId="2147483660"/>
            <pc:sldLayoutMk cId="2512267513" sldId="2147483651"/>
          </pc:sldLayoutMkLst>
          <pc:spChg chg="add mod">
            <ac:chgData name="JULIANNA ALVES RABELO" userId="4a46fe87-2d26-43ec-a81e-e3ac777b61bd" providerId="ADAL" clId="{45FA4F51-8764-4E65-8C8B-4021B5D81758}" dt="2025-07-22T20:04:35.279" v="109"/>
            <ac:spMkLst>
              <pc:docMk/>
              <pc:sldMasterMk cId="1386169885" sldId="2147483660"/>
              <pc:sldLayoutMk cId="2512267513" sldId="2147483651"/>
              <ac:spMk id="2" creationId="{96124EAB-9A26-19BA-9E9C-BEEE04374625}"/>
            </ac:spMkLst>
          </pc:spChg>
          <pc:spChg chg="add mod">
            <ac:chgData name="JULIANNA ALVES RABELO" userId="4a46fe87-2d26-43ec-a81e-e3ac777b61bd" providerId="ADAL" clId="{45FA4F51-8764-4E65-8C8B-4021B5D81758}" dt="2025-07-22T20:04:35.279" v="109"/>
            <ac:spMkLst>
              <pc:docMk/>
              <pc:sldMasterMk cId="1386169885" sldId="2147483660"/>
              <pc:sldLayoutMk cId="2512267513" sldId="2147483651"/>
              <ac:spMk id="3" creationId="{88F00F32-0CEA-53C0-A5D7-20CBB54F31AB}"/>
            </ac:spMkLst>
          </pc:spChg>
          <pc:spChg chg="add mod">
            <ac:chgData name="JULIANNA ALVES RABELO" userId="4a46fe87-2d26-43ec-a81e-e3ac777b61bd" providerId="ADAL" clId="{45FA4F51-8764-4E65-8C8B-4021B5D81758}" dt="2025-07-22T20:04:35.279" v="109"/>
            <ac:spMkLst>
              <pc:docMk/>
              <pc:sldMasterMk cId="1386169885" sldId="2147483660"/>
              <pc:sldLayoutMk cId="2512267513" sldId="2147483651"/>
              <ac:spMk id="4" creationId="{E836BDBC-F372-EBED-BD82-24367FEFE3F8}"/>
            </ac:spMkLst>
          </pc:spChg>
          <pc:grpChg chg="add mod">
            <ac:chgData name="JULIANNA ALVES RABELO" userId="4a46fe87-2d26-43ec-a81e-e3ac777b61bd" providerId="ADAL" clId="{45FA4F51-8764-4E65-8C8B-4021B5D81758}" dt="2025-07-22T20:04:35.279" v="109"/>
            <ac:grpSpMkLst>
              <pc:docMk/>
              <pc:sldMasterMk cId="1386169885" sldId="2147483660"/>
              <pc:sldLayoutMk cId="2512267513" sldId="2147483651"/>
              <ac:grpSpMk id="5" creationId="{740C3E56-2DC1-2FF6-3D47-9650DDE918BA}"/>
            </ac:grpSpMkLst>
          </pc:grpChg>
          <pc:picChg chg="mod">
            <ac:chgData name="JULIANNA ALVES RABELO" userId="4a46fe87-2d26-43ec-a81e-e3ac777b61bd" providerId="ADAL" clId="{45FA4F51-8764-4E65-8C8B-4021B5D81758}" dt="2025-07-22T20:04:35.279" v="109"/>
            <ac:picMkLst>
              <pc:docMk/>
              <pc:sldMasterMk cId="1386169885" sldId="2147483660"/>
              <pc:sldLayoutMk cId="2512267513" sldId="2147483651"/>
              <ac:picMk id="6" creationId="{2A792F14-216A-E3D0-1CAE-0447A5A70B76}"/>
            </ac:picMkLst>
          </pc:picChg>
          <pc:picChg chg="mod">
            <ac:chgData name="JULIANNA ALVES RABELO" userId="4a46fe87-2d26-43ec-a81e-e3ac777b61bd" providerId="ADAL" clId="{45FA4F51-8764-4E65-8C8B-4021B5D81758}" dt="2025-07-22T20:04:35.279" v="109"/>
            <ac:picMkLst>
              <pc:docMk/>
              <pc:sldMasterMk cId="1386169885" sldId="2147483660"/>
              <pc:sldLayoutMk cId="2512267513" sldId="2147483651"/>
              <ac:picMk id="7" creationId="{DFB2CDD3-667F-19ED-C782-CDB15053366D}"/>
            </ac:picMkLst>
          </pc:picChg>
        </pc:sldLayoutChg>
        <pc:sldLayoutChg chg="addSp modSp">
          <pc:chgData name="JULIANNA ALVES RABELO" userId="4a46fe87-2d26-43ec-a81e-e3ac777b61bd" providerId="ADAL" clId="{45FA4F51-8764-4E65-8C8B-4021B5D81758}" dt="2025-07-22T20:04:35.979" v="110"/>
          <pc:sldLayoutMkLst>
            <pc:docMk/>
            <pc:sldMasterMk cId="1386169885" sldId="2147483660"/>
            <pc:sldLayoutMk cId="2586797557" sldId="2147483652"/>
          </pc:sldLayoutMkLst>
          <pc:spChg chg="add mod">
            <ac:chgData name="JULIANNA ALVES RABELO" userId="4a46fe87-2d26-43ec-a81e-e3ac777b61bd" providerId="ADAL" clId="{45FA4F51-8764-4E65-8C8B-4021B5D81758}" dt="2025-07-22T20:04:35.979" v="110"/>
            <ac:spMkLst>
              <pc:docMk/>
              <pc:sldMasterMk cId="1386169885" sldId="2147483660"/>
              <pc:sldLayoutMk cId="2586797557" sldId="2147483652"/>
              <ac:spMk id="2" creationId="{C6CF21C1-F0BC-5633-B5D7-0D6F073AD6D1}"/>
            </ac:spMkLst>
          </pc:spChg>
          <pc:spChg chg="add mod">
            <ac:chgData name="JULIANNA ALVES RABELO" userId="4a46fe87-2d26-43ec-a81e-e3ac777b61bd" providerId="ADAL" clId="{45FA4F51-8764-4E65-8C8B-4021B5D81758}" dt="2025-07-22T20:04:35.979" v="110"/>
            <ac:spMkLst>
              <pc:docMk/>
              <pc:sldMasterMk cId="1386169885" sldId="2147483660"/>
              <pc:sldLayoutMk cId="2586797557" sldId="2147483652"/>
              <ac:spMk id="3" creationId="{B9B7CAB9-4AE5-0A87-FE5A-427CD16F90DA}"/>
            </ac:spMkLst>
          </pc:spChg>
          <pc:spChg chg="add mod">
            <ac:chgData name="JULIANNA ALVES RABELO" userId="4a46fe87-2d26-43ec-a81e-e3ac777b61bd" providerId="ADAL" clId="{45FA4F51-8764-4E65-8C8B-4021B5D81758}" dt="2025-07-22T20:04:35.979" v="110"/>
            <ac:spMkLst>
              <pc:docMk/>
              <pc:sldMasterMk cId="1386169885" sldId="2147483660"/>
              <pc:sldLayoutMk cId="2586797557" sldId="2147483652"/>
              <ac:spMk id="4" creationId="{2717E6B8-F404-74D3-EDF7-697C799B56C9}"/>
            </ac:spMkLst>
          </pc:spChg>
          <pc:grpChg chg="add mod">
            <ac:chgData name="JULIANNA ALVES RABELO" userId="4a46fe87-2d26-43ec-a81e-e3ac777b61bd" providerId="ADAL" clId="{45FA4F51-8764-4E65-8C8B-4021B5D81758}" dt="2025-07-22T20:04:35.979" v="110"/>
            <ac:grpSpMkLst>
              <pc:docMk/>
              <pc:sldMasterMk cId="1386169885" sldId="2147483660"/>
              <pc:sldLayoutMk cId="2586797557" sldId="2147483652"/>
              <ac:grpSpMk id="5" creationId="{234B9012-0135-33E6-B1BB-AA5B4330B779}"/>
            </ac:grpSpMkLst>
          </pc:grpChg>
          <pc:picChg chg="mod">
            <ac:chgData name="JULIANNA ALVES RABELO" userId="4a46fe87-2d26-43ec-a81e-e3ac777b61bd" providerId="ADAL" clId="{45FA4F51-8764-4E65-8C8B-4021B5D81758}" dt="2025-07-22T20:04:35.979" v="110"/>
            <ac:picMkLst>
              <pc:docMk/>
              <pc:sldMasterMk cId="1386169885" sldId="2147483660"/>
              <pc:sldLayoutMk cId="2586797557" sldId="2147483652"/>
              <ac:picMk id="6" creationId="{5733654E-87B5-7CB5-BCED-CB5787D009FA}"/>
            </ac:picMkLst>
          </pc:picChg>
          <pc:picChg chg="mod">
            <ac:chgData name="JULIANNA ALVES RABELO" userId="4a46fe87-2d26-43ec-a81e-e3ac777b61bd" providerId="ADAL" clId="{45FA4F51-8764-4E65-8C8B-4021B5D81758}" dt="2025-07-22T20:04:35.979" v="110"/>
            <ac:picMkLst>
              <pc:docMk/>
              <pc:sldMasterMk cId="1386169885" sldId="2147483660"/>
              <pc:sldLayoutMk cId="2586797557" sldId="2147483652"/>
              <ac:picMk id="7" creationId="{E30E7D17-535B-845E-73A7-397F5EA5320B}"/>
            </ac:picMkLst>
          </pc:picChg>
        </pc:sldLayoutChg>
        <pc:sldLayoutChg chg="addSp modSp">
          <pc:chgData name="JULIANNA ALVES RABELO" userId="4a46fe87-2d26-43ec-a81e-e3ac777b61bd" providerId="ADAL" clId="{45FA4F51-8764-4E65-8C8B-4021B5D81758}" dt="2025-07-22T20:04:36.626" v="111"/>
          <pc:sldLayoutMkLst>
            <pc:docMk/>
            <pc:sldMasterMk cId="1386169885" sldId="2147483660"/>
            <pc:sldLayoutMk cId="1006268051" sldId="2147483653"/>
          </pc:sldLayoutMkLst>
          <pc:spChg chg="add mod">
            <ac:chgData name="JULIANNA ALVES RABELO" userId="4a46fe87-2d26-43ec-a81e-e3ac777b61bd" providerId="ADAL" clId="{45FA4F51-8764-4E65-8C8B-4021B5D81758}" dt="2025-07-22T20:04:36.626" v="111"/>
            <ac:spMkLst>
              <pc:docMk/>
              <pc:sldMasterMk cId="1386169885" sldId="2147483660"/>
              <pc:sldLayoutMk cId="1006268051" sldId="2147483653"/>
              <ac:spMk id="2" creationId="{A1BE4D99-292E-A170-2935-4D0E2505E60D}"/>
            </ac:spMkLst>
          </pc:spChg>
          <pc:spChg chg="add mod">
            <ac:chgData name="JULIANNA ALVES RABELO" userId="4a46fe87-2d26-43ec-a81e-e3ac777b61bd" providerId="ADAL" clId="{45FA4F51-8764-4E65-8C8B-4021B5D81758}" dt="2025-07-22T20:04:36.626" v="111"/>
            <ac:spMkLst>
              <pc:docMk/>
              <pc:sldMasterMk cId="1386169885" sldId="2147483660"/>
              <pc:sldLayoutMk cId="1006268051" sldId="2147483653"/>
              <ac:spMk id="3" creationId="{EF5046B0-07C6-A27B-41D3-D5B24888DA0C}"/>
            </ac:spMkLst>
          </pc:spChg>
          <pc:spChg chg="add mod">
            <ac:chgData name="JULIANNA ALVES RABELO" userId="4a46fe87-2d26-43ec-a81e-e3ac777b61bd" providerId="ADAL" clId="{45FA4F51-8764-4E65-8C8B-4021B5D81758}" dt="2025-07-22T20:04:36.626" v="111"/>
            <ac:spMkLst>
              <pc:docMk/>
              <pc:sldMasterMk cId="1386169885" sldId="2147483660"/>
              <pc:sldLayoutMk cId="1006268051" sldId="2147483653"/>
              <ac:spMk id="4" creationId="{5F714B84-BC1C-813D-73CA-0A568860173C}"/>
            </ac:spMkLst>
          </pc:spChg>
          <pc:grpChg chg="add mod">
            <ac:chgData name="JULIANNA ALVES RABELO" userId="4a46fe87-2d26-43ec-a81e-e3ac777b61bd" providerId="ADAL" clId="{45FA4F51-8764-4E65-8C8B-4021B5D81758}" dt="2025-07-22T20:04:36.626" v="111"/>
            <ac:grpSpMkLst>
              <pc:docMk/>
              <pc:sldMasterMk cId="1386169885" sldId="2147483660"/>
              <pc:sldLayoutMk cId="1006268051" sldId="2147483653"/>
              <ac:grpSpMk id="5" creationId="{B8F1C2B8-F2E9-F4E9-75BE-3D45B9F566BF}"/>
            </ac:grpSpMkLst>
          </pc:grpChg>
          <pc:picChg chg="mod">
            <ac:chgData name="JULIANNA ALVES RABELO" userId="4a46fe87-2d26-43ec-a81e-e3ac777b61bd" providerId="ADAL" clId="{45FA4F51-8764-4E65-8C8B-4021B5D81758}" dt="2025-07-22T20:04:36.626" v="111"/>
            <ac:picMkLst>
              <pc:docMk/>
              <pc:sldMasterMk cId="1386169885" sldId="2147483660"/>
              <pc:sldLayoutMk cId="1006268051" sldId="2147483653"/>
              <ac:picMk id="6" creationId="{611087E4-5BEF-9DF9-AFC0-056D192CE0B4}"/>
            </ac:picMkLst>
          </pc:picChg>
          <pc:picChg chg="mod">
            <ac:chgData name="JULIANNA ALVES RABELO" userId="4a46fe87-2d26-43ec-a81e-e3ac777b61bd" providerId="ADAL" clId="{45FA4F51-8764-4E65-8C8B-4021B5D81758}" dt="2025-07-22T20:04:36.626" v="111"/>
            <ac:picMkLst>
              <pc:docMk/>
              <pc:sldMasterMk cId="1386169885" sldId="2147483660"/>
              <pc:sldLayoutMk cId="1006268051" sldId="2147483653"/>
              <ac:picMk id="7" creationId="{28676655-3C39-EF20-6E42-C43EC6E249E5}"/>
            </ac:picMkLst>
          </pc:picChg>
        </pc:sldLayoutChg>
        <pc:sldLayoutChg chg="addSp modSp">
          <pc:chgData name="JULIANNA ALVES RABELO" userId="4a46fe87-2d26-43ec-a81e-e3ac777b61bd" providerId="ADAL" clId="{45FA4F51-8764-4E65-8C8B-4021B5D81758}" dt="2025-07-22T20:04:37.238" v="112"/>
          <pc:sldLayoutMkLst>
            <pc:docMk/>
            <pc:sldMasterMk cId="1386169885" sldId="2147483660"/>
            <pc:sldLayoutMk cId="476060191" sldId="2147483654"/>
          </pc:sldLayoutMkLst>
          <pc:spChg chg="add mod">
            <ac:chgData name="JULIANNA ALVES RABELO" userId="4a46fe87-2d26-43ec-a81e-e3ac777b61bd" providerId="ADAL" clId="{45FA4F51-8764-4E65-8C8B-4021B5D81758}" dt="2025-07-22T20:04:37.238" v="112"/>
            <ac:spMkLst>
              <pc:docMk/>
              <pc:sldMasterMk cId="1386169885" sldId="2147483660"/>
              <pc:sldLayoutMk cId="476060191" sldId="2147483654"/>
              <ac:spMk id="2" creationId="{E9AEA7DF-7662-6B34-A4DA-B35285CF7E45}"/>
            </ac:spMkLst>
          </pc:spChg>
          <pc:spChg chg="add mod">
            <ac:chgData name="JULIANNA ALVES RABELO" userId="4a46fe87-2d26-43ec-a81e-e3ac777b61bd" providerId="ADAL" clId="{45FA4F51-8764-4E65-8C8B-4021B5D81758}" dt="2025-07-22T20:04:37.238" v="112"/>
            <ac:spMkLst>
              <pc:docMk/>
              <pc:sldMasterMk cId="1386169885" sldId="2147483660"/>
              <pc:sldLayoutMk cId="476060191" sldId="2147483654"/>
              <ac:spMk id="3" creationId="{DC914131-2328-C3FB-C381-F35E6F195DD7}"/>
            </ac:spMkLst>
          </pc:spChg>
          <pc:spChg chg="add mod">
            <ac:chgData name="JULIANNA ALVES RABELO" userId="4a46fe87-2d26-43ec-a81e-e3ac777b61bd" providerId="ADAL" clId="{45FA4F51-8764-4E65-8C8B-4021B5D81758}" dt="2025-07-22T20:04:37.238" v="112"/>
            <ac:spMkLst>
              <pc:docMk/>
              <pc:sldMasterMk cId="1386169885" sldId="2147483660"/>
              <pc:sldLayoutMk cId="476060191" sldId="2147483654"/>
              <ac:spMk id="4" creationId="{99769833-2D56-AF03-1B06-DF0F911AC982}"/>
            </ac:spMkLst>
          </pc:spChg>
          <pc:grpChg chg="add mod">
            <ac:chgData name="JULIANNA ALVES RABELO" userId="4a46fe87-2d26-43ec-a81e-e3ac777b61bd" providerId="ADAL" clId="{45FA4F51-8764-4E65-8C8B-4021B5D81758}" dt="2025-07-22T20:04:37.238" v="112"/>
            <ac:grpSpMkLst>
              <pc:docMk/>
              <pc:sldMasterMk cId="1386169885" sldId="2147483660"/>
              <pc:sldLayoutMk cId="476060191" sldId="2147483654"/>
              <ac:grpSpMk id="5" creationId="{69DBE2AF-B409-838B-EE4D-7C6D73012F1D}"/>
            </ac:grpSpMkLst>
          </pc:grpChg>
          <pc:picChg chg="mod">
            <ac:chgData name="JULIANNA ALVES RABELO" userId="4a46fe87-2d26-43ec-a81e-e3ac777b61bd" providerId="ADAL" clId="{45FA4F51-8764-4E65-8C8B-4021B5D81758}" dt="2025-07-22T20:04:37.238" v="112"/>
            <ac:picMkLst>
              <pc:docMk/>
              <pc:sldMasterMk cId="1386169885" sldId="2147483660"/>
              <pc:sldLayoutMk cId="476060191" sldId="2147483654"/>
              <ac:picMk id="6" creationId="{52E956D9-72D6-9D92-53EA-05ACEA16D508}"/>
            </ac:picMkLst>
          </pc:picChg>
          <pc:picChg chg="mod">
            <ac:chgData name="JULIANNA ALVES RABELO" userId="4a46fe87-2d26-43ec-a81e-e3ac777b61bd" providerId="ADAL" clId="{45FA4F51-8764-4E65-8C8B-4021B5D81758}" dt="2025-07-22T20:04:37.238" v="112"/>
            <ac:picMkLst>
              <pc:docMk/>
              <pc:sldMasterMk cId="1386169885" sldId="2147483660"/>
              <pc:sldLayoutMk cId="476060191" sldId="2147483654"/>
              <ac:picMk id="7" creationId="{E47B7570-6455-CDEF-53D7-BED09F126BC9}"/>
            </ac:picMkLst>
          </pc:picChg>
        </pc:sldLayoutChg>
        <pc:sldLayoutChg chg="addSp modSp">
          <pc:chgData name="JULIANNA ALVES RABELO" userId="4a46fe87-2d26-43ec-a81e-e3ac777b61bd" providerId="ADAL" clId="{45FA4F51-8764-4E65-8C8B-4021B5D81758}" dt="2025-07-22T20:04:38.376" v="113"/>
          <pc:sldLayoutMkLst>
            <pc:docMk/>
            <pc:sldMasterMk cId="1386169885" sldId="2147483660"/>
            <pc:sldLayoutMk cId="920517113" sldId="2147483655"/>
          </pc:sldLayoutMkLst>
          <pc:spChg chg="add mod">
            <ac:chgData name="JULIANNA ALVES RABELO" userId="4a46fe87-2d26-43ec-a81e-e3ac777b61bd" providerId="ADAL" clId="{45FA4F51-8764-4E65-8C8B-4021B5D81758}" dt="2025-07-22T20:04:38.376" v="113"/>
            <ac:spMkLst>
              <pc:docMk/>
              <pc:sldMasterMk cId="1386169885" sldId="2147483660"/>
              <pc:sldLayoutMk cId="920517113" sldId="2147483655"/>
              <ac:spMk id="2" creationId="{D5A909CB-2C05-2D3C-401E-2C90649630D6}"/>
            </ac:spMkLst>
          </pc:spChg>
          <pc:spChg chg="add mod">
            <ac:chgData name="JULIANNA ALVES RABELO" userId="4a46fe87-2d26-43ec-a81e-e3ac777b61bd" providerId="ADAL" clId="{45FA4F51-8764-4E65-8C8B-4021B5D81758}" dt="2025-07-22T20:04:38.376" v="113"/>
            <ac:spMkLst>
              <pc:docMk/>
              <pc:sldMasterMk cId="1386169885" sldId="2147483660"/>
              <pc:sldLayoutMk cId="920517113" sldId="2147483655"/>
              <ac:spMk id="3" creationId="{6BA832EB-58C1-8F64-0AE4-623DC2164C25}"/>
            </ac:spMkLst>
          </pc:spChg>
          <pc:spChg chg="add mod">
            <ac:chgData name="JULIANNA ALVES RABELO" userId="4a46fe87-2d26-43ec-a81e-e3ac777b61bd" providerId="ADAL" clId="{45FA4F51-8764-4E65-8C8B-4021B5D81758}" dt="2025-07-22T20:04:38.376" v="113"/>
            <ac:spMkLst>
              <pc:docMk/>
              <pc:sldMasterMk cId="1386169885" sldId="2147483660"/>
              <pc:sldLayoutMk cId="920517113" sldId="2147483655"/>
              <ac:spMk id="4" creationId="{E2D7C4BD-74D5-9845-5B1E-05DC0DFF751F}"/>
            </ac:spMkLst>
          </pc:spChg>
          <pc:grpChg chg="add mod">
            <ac:chgData name="JULIANNA ALVES RABELO" userId="4a46fe87-2d26-43ec-a81e-e3ac777b61bd" providerId="ADAL" clId="{45FA4F51-8764-4E65-8C8B-4021B5D81758}" dt="2025-07-22T20:04:38.376" v="113"/>
            <ac:grpSpMkLst>
              <pc:docMk/>
              <pc:sldMasterMk cId="1386169885" sldId="2147483660"/>
              <pc:sldLayoutMk cId="920517113" sldId="2147483655"/>
              <ac:grpSpMk id="5" creationId="{A4D3074C-6F33-F062-9E72-9EAE9AAFAC72}"/>
            </ac:grpSpMkLst>
          </pc:grpChg>
          <pc:picChg chg="mod">
            <ac:chgData name="JULIANNA ALVES RABELO" userId="4a46fe87-2d26-43ec-a81e-e3ac777b61bd" providerId="ADAL" clId="{45FA4F51-8764-4E65-8C8B-4021B5D81758}" dt="2025-07-22T20:04:38.376" v="113"/>
            <ac:picMkLst>
              <pc:docMk/>
              <pc:sldMasterMk cId="1386169885" sldId="2147483660"/>
              <pc:sldLayoutMk cId="920517113" sldId="2147483655"/>
              <ac:picMk id="6" creationId="{36CC7097-B88E-816B-9943-CC2B7A1FD1B3}"/>
            </ac:picMkLst>
          </pc:picChg>
          <pc:picChg chg="mod">
            <ac:chgData name="JULIANNA ALVES RABELO" userId="4a46fe87-2d26-43ec-a81e-e3ac777b61bd" providerId="ADAL" clId="{45FA4F51-8764-4E65-8C8B-4021B5D81758}" dt="2025-07-22T20:04:38.376" v="113"/>
            <ac:picMkLst>
              <pc:docMk/>
              <pc:sldMasterMk cId="1386169885" sldId="2147483660"/>
              <pc:sldLayoutMk cId="920517113" sldId="2147483655"/>
              <ac:picMk id="7" creationId="{689D7345-CCAE-FBAF-FF18-5831D1D2DA24}"/>
            </ac:picMkLst>
          </pc:picChg>
        </pc:sldLayoutChg>
        <pc:sldLayoutChg chg="addSp modSp">
          <pc:chgData name="JULIANNA ALVES RABELO" userId="4a46fe87-2d26-43ec-a81e-e3ac777b61bd" providerId="ADAL" clId="{45FA4F51-8764-4E65-8C8B-4021B5D81758}" dt="2025-07-22T20:04:40.509" v="115"/>
          <pc:sldLayoutMkLst>
            <pc:docMk/>
            <pc:sldMasterMk cId="1386169885" sldId="2147483660"/>
            <pc:sldLayoutMk cId="2829147813" sldId="2147483656"/>
          </pc:sldLayoutMkLst>
          <pc:spChg chg="add mod">
            <ac:chgData name="JULIANNA ALVES RABELO" userId="4a46fe87-2d26-43ec-a81e-e3ac777b61bd" providerId="ADAL" clId="{45FA4F51-8764-4E65-8C8B-4021B5D81758}" dt="2025-07-22T20:04:38.974" v="114"/>
            <ac:spMkLst>
              <pc:docMk/>
              <pc:sldMasterMk cId="1386169885" sldId="2147483660"/>
              <pc:sldLayoutMk cId="2829147813" sldId="2147483656"/>
              <ac:spMk id="2" creationId="{2D8DB59E-048C-FF97-DF14-5779B90BA09B}"/>
            </ac:spMkLst>
          </pc:spChg>
          <pc:spChg chg="add mod">
            <ac:chgData name="JULIANNA ALVES RABELO" userId="4a46fe87-2d26-43ec-a81e-e3ac777b61bd" providerId="ADAL" clId="{45FA4F51-8764-4E65-8C8B-4021B5D81758}" dt="2025-07-22T20:04:38.974" v="114"/>
            <ac:spMkLst>
              <pc:docMk/>
              <pc:sldMasterMk cId="1386169885" sldId="2147483660"/>
              <pc:sldLayoutMk cId="2829147813" sldId="2147483656"/>
              <ac:spMk id="3" creationId="{D8EDDB9F-6937-6CE1-97D7-4051692C0FAB}"/>
            </ac:spMkLst>
          </pc:spChg>
          <pc:spChg chg="add mod">
            <ac:chgData name="JULIANNA ALVES RABELO" userId="4a46fe87-2d26-43ec-a81e-e3ac777b61bd" providerId="ADAL" clId="{45FA4F51-8764-4E65-8C8B-4021B5D81758}" dt="2025-07-22T20:04:38.974" v="114"/>
            <ac:spMkLst>
              <pc:docMk/>
              <pc:sldMasterMk cId="1386169885" sldId="2147483660"/>
              <pc:sldLayoutMk cId="2829147813" sldId="2147483656"/>
              <ac:spMk id="4" creationId="{0F785DF4-415E-23DA-A1DC-1520970EB0FC}"/>
            </ac:spMkLst>
          </pc:spChg>
          <pc:spChg chg="add mod">
            <ac:chgData name="JULIANNA ALVES RABELO" userId="4a46fe87-2d26-43ec-a81e-e3ac777b61bd" providerId="ADAL" clId="{45FA4F51-8764-4E65-8C8B-4021B5D81758}" dt="2025-07-22T20:04:40.509" v="115"/>
            <ac:spMkLst>
              <pc:docMk/>
              <pc:sldMasterMk cId="1386169885" sldId="2147483660"/>
              <pc:sldLayoutMk cId="2829147813" sldId="2147483656"/>
              <ac:spMk id="8" creationId="{B3D5A439-9884-C63B-6B4B-3FCBA2CE3299}"/>
            </ac:spMkLst>
          </pc:spChg>
          <pc:spChg chg="add mod">
            <ac:chgData name="JULIANNA ALVES RABELO" userId="4a46fe87-2d26-43ec-a81e-e3ac777b61bd" providerId="ADAL" clId="{45FA4F51-8764-4E65-8C8B-4021B5D81758}" dt="2025-07-22T20:04:40.509" v="115"/>
            <ac:spMkLst>
              <pc:docMk/>
              <pc:sldMasterMk cId="1386169885" sldId="2147483660"/>
              <pc:sldLayoutMk cId="2829147813" sldId="2147483656"/>
              <ac:spMk id="9" creationId="{20E2AB5F-E3F8-55E0-8703-9133468E65D0}"/>
            </ac:spMkLst>
          </pc:spChg>
          <pc:spChg chg="add mod">
            <ac:chgData name="JULIANNA ALVES RABELO" userId="4a46fe87-2d26-43ec-a81e-e3ac777b61bd" providerId="ADAL" clId="{45FA4F51-8764-4E65-8C8B-4021B5D81758}" dt="2025-07-22T20:04:40.509" v="115"/>
            <ac:spMkLst>
              <pc:docMk/>
              <pc:sldMasterMk cId="1386169885" sldId="2147483660"/>
              <pc:sldLayoutMk cId="2829147813" sldId="2147483656"/>
              <ac:spMk id="10" creationId="{5F5C4A84-7935-9B6E-0D53-7AE3818DE9AD}"/>
            </ac:spMkLst>
          </pc:spChg>
          <pc:grpChg chg="add mod">
            <ac:chgData name="JULIANNA ALVES RABELO" userId="4a46fe87-2d26-43ec-a81e-e3ac777b61bd" providerId="ADAL" clId="{45FA4F51-8764-4E65-8C8B-4021B5D81758}" dt="2025-07-22T20:04:38.974" v="114"/>
            <ac:grpSpMkLst>
              <pc:docMk/>
              <pc:sldMasterMk cId="1386169885" sldId="2147483660"/>
              <pc:sldLayoutMk cId="2829147813" sldId="2147483656"/>
              <ac:grpSpMk id="5" creationId="{0533820E-1D44-CBB1-C324-414940ECFE7E}"/>
            </ac:grpSpMkLst>
          </pc:grpChg>
          <pc:grpChg chg="add mod">
            <ac:chgData name="JULIANNA ALVES RABELO" userId="4a46fe87-2d26-43ec-a81e-e3ac777b61bd" providerId="ADAL" clId="{45FA4F51-8764-4E65-8C8B-4021B5D81758}" dt="2025-07-22T20:04:40.509" v="115"/>
            <ac:grpSpMkLst>
              <pc:docMk/>
              <pc:sldMasterMk cId="1386169885" sldId="2147483660"/>
              <pc:sldLayoutMk cId="2829147813" sldId="2147483656"/>
              <ac:grpSpMk id="11" creationId="{2D4450C1-756B-3BC9-CF29-554126A8AF66}"/>
            </ac:grpSpMkLst>
          </pc:grpChg>
          <pc:picChg chg="mod">
            <ac:chgData name="JULIANNA ALVES RABELO" userId="4a46fe87-2d26-43ec-a81e-e3ac777b61bd" providerId="ADAL" clId="{45FA4F51-8764-4E65-8C8B-4021B5D81758}" dt="2025-07-22T20:04:38.974" v="114"/>
            <ac:picMkLst>
              <pc:docMk/>
              <pc:sldMasterMk cId="1386169885" sldId="2147483660"/>
              <pc:sldLayoutMk cId="2829147813" sldId="2147483656"/>
              <ac:picMk id="6" creationId="{6DE68B12-60D4-CEB2-B25C-762DB18968D6}"/>
            </ac:picMkLst>
          </pc:picChg>
          <pc:picChg chg="mod">
            <ac:chgData name="JULIANNA ALVES RABELO" userId="4a46fe87-2d26-43ec-a81e-e3ac777b61bd" providerId="ADAL" clId="{45FA4F51-8764-4E65-8C8B-4021B5D81758}" dt="2025-07-22T20:04:38.974" v="114"/>
            <ac:picMkLst>
              <pc:docMk/>
              <pc:sldMasterMk cId="1386169885" sldId="2147483660"/>
              <pc:sldLayoutMk cId="2829147813" sldId="2147483656"/>
              <ac:picMk id="7" creationId="{81F0BED4-3ED5-D714-BFF6-B8CE7233E67C}"/>
            </ac:picMkLst>
          </pc:picChg>
          <pc:picChg chg="mod">
            <ac:chgData name="JULIANNA ALVES RABELO" userId="4a46fe87-2d26-43ec-a81e-e3ac777b61bd" providerId="ADAL" clId="{45FA4F51-8764-4E65-8C8B-4021B5D81758}" dt="2025-07-22T20:04:40.509" v="115"/>
            <ac:picMkLst>
              <pc:docMk/>
              <pc:sldMasterMk cId="1386169885" sldId="2147483660"/>
              <pc:sldLayoutMk cId="2829147813" sldId="2147483656"/>
              <ac:picMk id="12" creationId="{95684AC0-32C4-A8D0-AE99-9E27E33CA600}"/>
            </ac:picMkLst>
          </pc:picChg>
          <pc:picChg chg="mod">
            <ac:chgData name="JULIANNA ALVES RABELO" userId="4a46fe87-2d26-43ec-a81e-e3ac777b61bd" providerId="ADAL" clId="{45FA4F51-8764-4E65-8C8B-4021B5D81758}" dt="2025-07-22T20:04:40.509" v="115"/>
            <ac:picMkLst>
              <pc:docMk/>
              <pc:sldMasterMk cId="1386169885" sldId="2147483660"/>
              <pc:sldLayoutMk cId="2829147813" sldId="2147483656"/>
              <ac:picMk id="13" creationId="{31723813-74BB-FC2C-2531-22676C081D12}"/>
            </ac:picMkLst>
          </pc:picChg>
        </pc:sldLayoutChg>
        <pc:sldLayoutChg chg="addSp modSp">
          <pc:chgData name="JULIANNA ALVES RABELO" userId="4a46fe87-2d26-43ec-a81e-e3ac777b61bd" providerId="ADAL" clId="{45FA4F51-8764-4E65-8C8B-4021B5D81758}" dt="2025-07-22T20:04:40.991" v="116"/>
          <pc:sldLayoutMkLst>
            <pc:docMk/>
            <pc:sldMasterMk cId="1386169885" sldId="2147483660"/>
            <pc:sldLayoutMk cId="3673019183" sldId="2147483657"/>
          </pc:sldLayoutMkLst>
          <pc:spChg chg="add mod">
            <ac:chgData name="JULIANNA ALVES RABELO" userId="4a46fe87-2d26-43ec-a81e-e3ac777b61bd" providerId="ADAL" clId="{45FA4F51-8764-4E65-8C8B-4021B5D81758}" dt="2025-07-22T20:04:40.991" v="116"/>
            <ac:spMkLst>
              <pc:docMk/>
              <pc:sldMasterMk cId="1386169885" sldId="2147483660"/>
              <pc:sldLayoutMk cId="3673019183" sldId="2147483657"/>
              <ac:spMk id="2" creationId="{C1954066-0911-09B9-20B1-03C1FA827A32}"/>
            </ac:spMkLst>
          </pc:spChg>
          <pc:spChg chg="add mod">
            <ac:chgData name="JULIANNA ALVES RABELO" userId="4a46fe87-2d26-43ec-a81e-e3ac777b61bd" providerId="ADAL" clId="{45FA4F51-8764-4E65-8C8B-4021B5D81758}" dt="2025-07-22T20:04:40.991" v="116"/>
            <ac:spMkLst>
              <pc:docMk/>
              <pc:sldMasterMk cId="1386169885" sldId="2147483660"/>
              <pc:sldLayoutMk cId="3673019183" sldId="2147483657"/>
              <ac:spMk id="3" creationId="{3C253816-344D-BF5F-9898-9968923D1067}"/>
            </ac:spMkLst>
          </pc:spChg>
          <pc:spChg chg="add mod">
            <ac:chgData name="JULIANNA ALVES RABELO" userId="4a46fe87-2d26-43ec-a81e-e3ac777b61bd" providerId="ADAL" clId="{45FA4F51-8764-4E65-8C8B-4021B5D81758}" dt="2025-07-22T20:04:40.991" v="116"/>
            <ac:spMkLst>
              <pc:docMk/>
              <pc:sldMasterMk cId="1386169885" sldId="2147483660"/>
              <pc:sldLayoutMk cId="3673019183" sldId="2147483657"/>
              <ac:spMk id="4" creationId="{7619C60C-43C3-A2B4-9982-7CFEA25D44FE}"/>
            </ac:spMkLst>
          </pc:spChg>
          <pc:grpChg chg="add mod">
            <ac:chgData name="JULIANNA ALVES RABELO" userId="4a46fe87-2d26-43ec-a81e-e3ac777b61bd" providerId="ADAL" clId="{45FA4F51-8764-4E65-8C8B-4021B5D81758}" dt="2025-07-22T20:04:40.991" v="116"/>
            <ac:grpSpMkLst>
              <pc:docMk/>
              <pc:sldMasterMk cId="1386169885" sldId="2147483660"/>
              <pc:sldLayoutMk cId="3673019183" sldId="2147483657"/>
              <ac:grpSpMk id="5" creationId="{37C90563-66F8-0424-5A4A-90FC881339B0}"/>
            </ac:grpSpMkLst>
          </pc:grpChg>
          <pc:picChg chg="mod">
            <ac:chgData name="JULIANNA ALVES RABELO" userId="4a46fe87-2d26-43ec-a81e-e3ac777b61bd" providerId="ADAL" clId="{45FA4F51-8764-4E65-8C8B-4021B5D81758}" dt="2025-07-22T20:04:40.991" v="116"/>
            <ac:picMkLst>
              <pc:docMk/>
              <pc:sldMasterMk cId="1386169885" sldId="2147483660"/>
              <pc:sldLayoutMk cId="3673019183" sldId="2147483657"/>
              <ac:picMk id="6" creationId="{E6D96C16-D92A-C0B4-F069-E6014CD283BE}"/>
            </ac:picMkLst>
          </pc:picChg>
          <pc:picChg chg="mod">
            <ac:chgData name="JULIANNA ALVES RABELO" userId="4a46fe87-2d26-43ec-a81e-e3ac777b61bd" providerId="ADAL" clId="{45FA4F51-8764-4E65-8C8B-4021B5D81758}" dt="2025-07-22T20:04:40.991" v="116"/>
            <ac:picMkLst>
              <pc:docMk/>
              <pc:sldMasterMk cId="1386169885" sldId="2147483660"/>
              <pc:sldLayoutMk cId="3673019183" sldId="2147483657"/>
              <ac:picMk id="7" creationId="{38E10A2E-133A-81D1-14BA-4D8E6A0F1CB8}"/>
            </ac:picMkLst>
          </pc:picChg>
        </pc:sldLayoutChg>
        <pc:sldLayoutChg chg="addSp modSp">
          <pc:chgData name="JULIANNA ALVES RABELO" userId="4a46fe87-2d26-43ec-a81e-e3ac777b61bd" providerId="ADAL" clId="{45FA4F51-8764-4E65-8C8B-4021B5D81758}" dt="2025-07-22T20:04:42.276" v="117"/>
          <pc:sldLayoutMkLst>
            <pc:docMk/>
            <pc:sldMasterMk cId="1386169885" sldId="2147483660"/>
            <pc:sldLayoutMk cId="2246489951" sldId="2147483658"/>
          </pc:sldLayoutMkLst>
          <pc:spChg chg="add mod">
            <ac:chgData name="JULIANNA ALVES RABELO" userId="4a46fe87-2d26-43ec-a81e-e3ac777b61bd" providerId="ADAL" clId="{45FA4F51-8764-4E65-8C8B-4021B5D81758}" dt="2025-07-22T20:04:42.276" v="117"/>
            <ac:spMkLst>
              <pc:docMk/>
              <pc:sldMasterMk cId="1386169885" sldId="2147483660"/>
              <pc:sldLayoutMk cId="2246489951" sldId="2147483658"/>
              <ac:spMk id="2" creationId="{EE3B369B-DD74-5D88-11FC-DEB78E9F45D3}"/>
            </ac:spMkLst>
          </pc:spChg>
          <pc:spChg chg="add mod">
            <ac:chgData name="JULIANNA ALVES RABELO" userId="4a46fe87-2d26-43ec-a81e-e3ac777b61bd" providerId="ADAL" clId="{45FA4F51-8764-4E65-8C8B-4021B5D81758}" dt="2025-07-22T20:04:42.276" v="117"/>
            <ac:spMkLst>
              <pc:docMk/>
              <pc:sldMasterMk cId="1386169885" sldId="2147483660"/>
              <pc:sldLayoutMk cId="2246489951" sldId="2147483658"/>
              <ac:spMk id="3" creationId="{1CD90223-C779-D218-D816-EF008A4FA778}"/>
            </ac:spMkLst>
          </pc:spChg>
          <pc:spChg chg="add mod">
            <ac:chgData name="JULIANNA ALVES RABELO" userId="4a46fe87-2d26-43ec-a81e-e3ac777b61bd" providerId="ADAL" clId="{45FA4F51-8764-4E65-8C8B-4021B5D81758}" dt="2025-07-22T20:04:42.276" v="117"/>
            <ac:spMkLst>
              <pc:docMk/>
              <pc:sldMasterMk cId="1386169885" sldId="2147483660"/>
              <pc:sldLayoutMk cId="2246489951" sldId="2147483658"/>
              <ac:spMk id="4" creationId="{77302B24-0B99-E929-7857-BE07BE818848}"/>
            </ac:spMkLst>
          </pc:spChg>
          <pc:grpChg chg="add mod">
            <ac:chgData name="JULIANNA ALVES RABELO" userId="4a46fe87-2d26-43ec-a81e-e3ac777b61bd" providerId="ADAL" clId="{45FA4F51-8764-4E65-8C8B-4021B5D81758}" dt="2025-07-22T20:04:42.276" v="117"/>
            <ac:grpSpMkLst>
              <pc:docMk/>
              <pc:sldMasterMk cId="1386169885" sldId="2147483660"/>
              <pc:sldLayoutMk cId="2246489951" sldId="2147483658"/>
              <ac:grpSpMk id="5" creationId="{22EBE49F-8522-5600-94BE-A13D4AF479AB}"/>
            </ac:grpSpMkLst>
          </pc:grpChg>
          <pc:picChg chg="mod">
            <ac:chgData name="JULIANNA ALVES RABELO" userId="4a46fe87-2d26-43ec-a81e-e3ac777b61bd" providerId="ADAL" clId="{45FA4F51-8764-4E65-8C8B-4021B5D81758}" dt="2025-07-22T20:04:42.276" v="117"/>
            <ac:picMkLst>
              <pc:docMk/>
              <pc:sldMasterMk cId="1386169885" sldId="2147483660"/>
              <pc:sldLayoutMk cId="2246489951" sldId="2147483658"/>
              <ac:picMk id="6" creationId="{B927E6D0-33FC-4258-78FF-C849F9D155D0}"/>
            </ac:picMkLst>
          </pc:picChg>
          <pc:picChg chg="mod">
            <ac:chgData name="JULIANNA ALVES RABELO" userId="4a46fe87-2d26-43ec-a81e-e3ac777b61bd" providerId="ADAL" clId="{45FA4F51-8764-4E65-8C8B-4021B5D81758}" dt="2025-07-22T20:04:42.276" v="117"/>
            <ac:picMkLst>
              <pc:docMk/>
              <pc:sldMasterMk cId="1386169885" sldId="2147483660"/>
              <pc:sldLayoutMk cId="2246489951" sldId="2147483658"/>
              <ac:picMk id="7" creationId="{636D8108-F763-666D-57FA-6957D8A131A9}"/>
            </ac:picMkLst>
          </pc:picChg>
        </pc:sldLayoutChg>
        <pc:sldLayoutChg chg="addSp modSp">
          <pc:chgData name="JULIANNA ALVES RABELO" userId="4a46fe87-2d26-43ec-a81e-e3ac777b61bd" providerId="ADAL" clId="{45FA4F51-8764-4E65-8C8B-4021B5D81758}" dt="2025-07-22T20:04:43.045" v="118"/>
          <pc:sldLayoutMkLst>
            <pc:docMk/>
            <pc:sldMasterMk cId="1386169885" sldId="2147483660"/>
            <pc:sldLayoutMk cId="4196070868" sldId="2147483659"/>
          </pc:sldLayoutMkLst>
          <pc:spChg chg="add mod">
            <ac:chgData name="JULIANNA ALVES RABELO" userId="4a46fe87-2d26-43ec-a81e-e3ac777b61bd" providerId="ADAL" clId="{45FA4F51-8764-4E65-8C8B-4021B5D81758}" dt="2025-07-22T20:04:43.045" v="118"/>
            <ac:spMkLst>
              <pc:docMk/>
              <pc:sldMasterMk cId="1386169885" sldId="2147483660"/>
              <pc:sldLayoutMk cId="4196070868" sldId="2147483659"/>
              <ac:spMk id="2" creationId="{ECE45D6D-A95B-7E00-2705-432EABD03BBC}"/>
            </ac:spMkLst>
          </pc:spChg>
          <pc:spChg chg="add mod">
            <ac:chgData name="JULIANNA ALVES RABELO" userId="4a46fe87-2d26-43ec-a81e-e3ac777b61bd" providerId="ADAL" clId="{45FA4F51-8764-4E65-8C8B-4021B5D81758}" dt="2025-07-22T20:04:43.045" v="118"/>
            <ac:spMkLst>
              <pc:docMk/>
              <pc:sldMasterMk cId="1386169885" sldId="2147483660"/>
              <pc:sldLayoutMk cId="4196070868" sldId="2147483659"/>
              <ac:spMk id="3" creationId="{0A710F51-9A12-D4B1-5D0D-9A5CC181BCBF}"/>
            </ac:spMkLst>
          </pc:spChg>
          <pc:spChg chg="add mod">
            <ac:chgData name="JULIANNA ALVES RABELO" userId="4a46fe87-2d26-43ec-a81e-e3ac777b61bd" providerId="ADAL" clId="{45FA4F51-8764-4E65-8C8B-4021B5D81758}" dt="2025-07-22T20:04:43.045" v="118"/>
            <ac:spMkLst>
              <pc:docMk/>
              <pc:sldMasterMk cId="1386169885" sldId="2147483660"/>
              <pc:sldLayoutMk cId="4196070868" sldId="2147483659"/>
              <ac:spMk id="4" creationId="{3A61BE12-0E4E-66A0-3DF8-AE4433695DC3}"/>
            </ac:spMkLst>
          </pc:spChg>
          <pc:grpChg chg="add mod">
            <ac:chgData name="JULIANNA ALVES RABELO" userId="4a46fe87-2d26-43ec-a81e-e3ac777b61bd" providerId="ADAL" clId="{45FA4F51-8764-4E65-8C8B-4021B5D81758}" dt="2025-07-22T20:04:43.045" v="118"/>
            <ac:grpSpMkLst>
              <pc:docMk/>
              <pc:sldMasterMk cId="1386169885" sldId="2147483660"/>
              <pc:sldLayoutMk cId="4196070868" sldId="2147483659"/>
              <ac:grpSpMk id="5" creationId="{ED4E7E2F-DA2F-208A-4090-86889916A865}"/>
            </ac:grpSpMkLst>
          </pc:grpChg>
          <pc:picChg chg="mod">
            <ac:chgData name="JULIANNA ALVES RABELO" userId="4a46fe87-2d26-43ec-a81e-e3ac777b61bd" providerId="ADAL" clId="{45FA4F51-8764-4E65-8C8B-4021B5D81758}" dt="2025-07-22T20:04:43.045" v="118"/>
            <ac:picMkLst>
              <pc:docMk/>
              <pc:sldMasterMk cId="1386169885" sldId="2147483660"/>
              <pc:sldLayoutMk cId="4196070868" sldId="2147483659"/>
              <ac:picMk id="6" creationId="{23A760D5-366E-D132-30C8-A38E46C37FBB}"/>
            </ac:picMkLst>
          </pc:picChg>
          <pc:picChg chg="mod">
            <ac:chgData name="JULIANNA ALVES RABELO" userId="4a46fe87-2d26-43ec-a81e-e3ac777b61bd" providerId="ADAL" clId="{45FA4F51-8764-4E65-8C8B-4021B5D81758}" dt="2025-07-22T20:04:43.045" v="118"/>
            <ac:picMkLst>
              <pc:docMk/>
              <pc:sldMasterMk cId="1386169885" sldId="2147483660"/>
              <pc:sldLayoutMk cId="4196070868" sldId="2147483659"/>
              <ac:picMk id="7" creationId="{3460A0E1-CB66-F287-385F-506A9B1393F9}"/>
            </ac:picMkLst>
          </pc:picChg>
        </pc:sldLayoutChg>
        <pc:sldLayoutChg chg="addSp delSp modSp mod">
          <pc:chgData name="JULIANNA ALVES RABELO" userId="4a46fe87-2d26-43ec-a81e-e3ac777b61bd" providerId="ADAL" clId="{45FA4F51-8764-4E65-8C8B-4021B5D81758}" dt="2025-07-22T20:03:44.096" v="107" actId="1076"/>
          <pc:sldLayoutMkLst>
            <pc:docMk/>
            <pc:sldMasterMk cId="1386169885" sldId="2147483660"/>
            <pc:sldLayoutMk cId="1296662983" sldId="2147483661"/>
          </pc:sldLayoutMkLst>
          <pc:spChg chg="add del">
            <ac:chgData name="JULIANNA ALVES RABELO" userId="4a46fe87-2d26-43ec-a81e-e3ac777b61bd" providerId="ADAL" clId="{45FA4F51-8764-4E65-8C8B-4021B5D81758}" dt="2025-07-22T19:54:23.535" v="9" actId="478"/>
            <ac:spMkLst>
              <pc:docMk/>
              <pc:sldMasterMk cId="1386169885" sldId="2147483660"/>
              <pc:sldLayoutMk cId="1296662983" sldId="2147483661"/>
              <ac:spMk id="2" creationId="{85AF5893-35AB-5785-88B9-ABCB6D6D6378}"/>
            </ac:spMkLst>
          </pc:spChg>
          <pc:spChg chg="add del">
            <ac:chgData name="JULIANNA ALVES RABELO" userId="4a46fe87-2d26-43ec-a81e-e3ac777b61bd" providerId="ADAL" clId="{45FA4F51-8764-4E65-8C8B-4021B5D81758}" dt="2025-07-22T19:55:19.742" v="11" actId="478"/>
            <ac:spMkLst>
              <pc:docMk/>
              <pc:sldMasterMk cId="1386169885" sldId="2147483660"/>
              <pc:sldLayoutMk cId="1296662983" sldId="2147483661"/>
              <ac:spMk id="3" creationId="{7D55653B-0578-EFBF-2D31-623AE6BD46B1}"/>
            </ac:spMkLst>
          </pc:spChg>
          <pc:spChg chg="add mod">
            <ac:chgData name="JULIANNA ALVES RABELO" userId="4a46fe87-2d26-43ec-a81e-e3ac777b61bd" providerId="ADAL" clId="{45FA4F51-8764-4E65-8C8B-4021B5D81758}" dt="2025-07-22T20:03:32.523" v="104" actId="14100"/>
            <ac:spMkLst>
              <pc:docMk/>
              <pc:sldMasterMk cId="1386169885" sldId="2147483660"/>
              <pc:sldLayoutMk cId="1296662983" sldId="2147483661"/>
              <ac:spMk id="4" creationId="{40D6BD19-AFD2-E854-DC0E-995779838E78}"/>
            </ac:spMkLst>
          </pc:spChg>
          <pc:spChg chg="add mod">
            <ac:chgData name="JULIANNA ALVES RABELO" userId="4a46fe87-2d26-43ec-a81e-e3ac777b61bd" providerId="ADAL" clId="{45FA4F51-8764-4E65-8C8B-4021B5D81758}" dt="2025-07-22T20:02:40.617" v="93" actId="14100"/>
            <ac:spMkLst>
              <pc:docMk/>
              <pc:sldMasterMk cId="1386169885" sldId="2147483660"/>
              <pc:sldLayoutMk cId="1296662983" sldId="2147483661"/>
              <ac:spMk id="5" creationId="{7851B6F3-11E8-6F63-734C-DE86AEDA20AC}"/>
            </ac:spMkLst>
          </pc:spChg>
          <pc:spChg chg="add mod">
            <ac:chgData name="JULIANNA ALVES RABELO" userId="4a46fe87-2d26-43ec-a81e-e3ac777b61bd" providerId="ADAL" clId="{45FA4F51-8764-4E65-8C8B-4021B5D81758}" dt="2025-07-22T20:03:38.911" v="106" actId="1076"/>
            <ac:spMkLst>
              <pc:docMk/>
              <pc:sldMasterMk cId="1386169885" sldId="2147483660"/>
              <pc:sldLayoutMk cId="1296662983" sldId="2147483661"/>
              <ac:spMk id="6" creationId="{9F3BEA01-EF5B-CC4F-A0E0-22873583E3BF}"/>
            </ac:spMkLst>
          </pc:spChg>
          <pc:grpChg chg="add mod">
            <ac:chgData name="JULIANNA ALVES RABELO" userId="4a46fe87-2d26-43ec-a81e-e3ac777b61bd" providerId="ADAL" clId="{45FA4F51-8764-4E65-8C8B-4021B5D81758}" dt="2025-07-22T20:03:44.096" v="107" actId="1076"/>
            <ac:grpSpMkLst>
              <pc:docMk/>
              <pc:sldMasterMk cId="1386169885" sldId="2147483660"/>
              <pc:sldLayoutMk cId="1296662983" sldId="2147483661"/>
              <ac:grpSpMk id="7" creationId="{49BDD3B8-2A51-1923-1213-D0041E6FCD54}"/>
            </ac:grpSpMkLst>
          </pc:grpChg>
          <pc:picChg chg="mod">
            <ac:chgData name="JULIANNA ALVES RABELO" userId="4a46fe87-2d26-43ec-a81e-e3ac777b61bd" providerId="ADAL" clId="{45FA4F51-8764-4E65-8C8B-4021B5D81758}" dt="2025-07-22T20:01:22.788" v="73"/>
            <ac:picMkLst>
              <pc:docMk/>
              <pc:sldMasterMk cId="1386169885" sldId="2147483660"/>
              <pc:sldLayoutMk cId="1296662983" sldId="2147483661"/>
              <ac:picMk id="9" creationId="{1CD47684-5EF3-B0E7-C993-B79F233A26B0}"/>
            </ac:picMkLst>
          </pc:picChg>
          <pc:picChg chg="mod">
            <ac:chgData name="JULIANNA ALVES RABELO" userId="4a46fe87-2d26-43ec-a81e-e3ac777b61bd" providerId="ADAL" clId="{45FA4F51-8764-4E65-8C8B-4021B5D81758}" dt="2025-07-22T20:01:22.788" v="73"/>
            <ac:picMkLst>
              <pc:docMk/>
              <pc:sldMasterMk cId="1386169885" sldId="2147483660"/>
              <pc:sldLayoutMk cId="1296662983" sldId="2147483661"/>
              <ac:picMk id="10" creationId="{F4A255FD-29B6-75E8-67A5-B95B3EC7EA83}"/>
            </ac:picMkLst>
          </pc:picChg>
        </pc:sldLayoutChg>
      </pc:sldMasterChg>
    </pc:docChg>
  </pc:docChgLst>
  <pc:docChgLst>
    <pc:chgData name="JULIANNA ALVES RABELO" userId="4a46fe87-2d26-43ec-a81e-e3ac777b61bd" providerId="ADAL" clId="{DF018B74-58AF-4B05-9A27-92EA30533451}"/>
    <pc:docChg chg="modMainMaster">
      <pc:chgData name="JULIANNA ALVES RABELO" userId="4a46fe87-2d26-43ec-a81e-e3ac777b61bd" providerId="ADAL" clId="{DF018B74-58AF-4B05-9A27-92EA30533451}" dt="2025-07-22T20:11:45.815" v="0" actId="207"/>
      <pc:docMkLst>
        <pc:docMk/>
      </pc:docMkLst>
      <pc:sldMasterChg chg="modSp mod">
        <pc:chgData name="JULIANNA ALVES RABELO" userId="4a46fe87-2d26-43ec-a81e-e3ac777b61bd" providerId="ADAL" clId="{DF018B74-58AF-4B05-9A27-92EA30533451}" dt="2025-07-22T20:11:45.815" v="0" actId="207"/>
        <pc:sldMasterMkLst>
          <pc:docMk/>
          <pc:sldMasterMk cId="1386169885" sldId="2147483660"/>
        </pc:sldMasterMkLst>
        <pc:spChg chg="mod">
          <ac:chgData name="JULIANNA ALVES RABELO" userId="4a46fe87-2d26-43ec-a81e-e3ac777b61bd" providerId="ADAL" clId="{DF018B74-58AF-4B05-9A27-92EA30533451}" dt="2025-07-22T20:11:45.815" v="0" actId="207"/>
          <ac:spMkLst>
            <pc:docMk/>
            <pc:sldMasterMk cId="1386169885" sldId="2147483660"/>
            <ac:spMk id="7" creationId="{244768BB-9254-2093-3084-B5253111E772}"/>
          </ac:spMkLst>
        </pc:spChg>
      </pc:sldMasterChg>
    </pc:docChg>
  </pc:docChgLst>
  <pc:docChgLst>
    <pc:chgData name="JULIANNA ALVES RABELO" userId="4a46fe87-2d26-43ec-a81e-e3ac777b61bd" providerId="ADAL" clId="{018D7270-C6C4-4DCC-8FA0-6CD243C52578}"/>
    <pc:docChg chg="undo custSel modSld modMainMaster">
      <pc:chgData name="JULIANNA ALVES RABELO" userId="4a46fe87-2d26-43ec-a81e-e3ac777b61bd" providerId="ADAL" clId="{018D7270-C6C4-4DCC-8FA0-6CD243C52578}" dt="2025-07-22T20:08:48.038" v="11" actId="20577"/>
      <pc:docMkLst>
        <pc:docMk/>
      </pc:docMkLst>
      <pc:sldChg chg="modSp mod">
        <pc:chgData name="JULIANNA ALVES RABELO" userId="4a46fe87-2d26-43ec-a81e-e3ac777b61bd" providerId="ADAL" clId="{018D7270-C6C4-4DCC-8FA0-6CD243C52578}" dt="2025-07-22T20:08:48.038" v="11" actId="20577"/>
        <pc:sldMkLst>
          <pc:docMk/>
          <pc:sldMk cId="3384481547" sldId="271"/>
        </pc:sldMkLst>
        <pc:spChg chg="mod">
          <ac:chgData name="JULIANNA ALVES RABELO" userId="4a46fe87-2d26-43ec-a81e-e3ac777b61bd" providerId="ADAL" clId="{018D7270-C6C4-4DCC-8FA0-6CD243C52578}" dt="2025-07-22T20:08:48.038" v="11" actId="20577"/>
          <ac:spMkLst>
            <pc:docMk/>
            <pc:sldMk cId="3384481547" sldId="271"/>
            <ac:spMk id="4" creationId="{07603011-412A-8D04-35B6-147BA76D7427}"/>
          </ac:spMkLst>
        </pc:spChg>
      </pc:sldChg>
      <pc:sldMasterChg chg="modSp mod">
        <pc:chgData name="JULIANNA ALVES RABELO" userId="4a46fe87-2d26-43ec-a81e-e3ac777b61bd" providerId="ADAL" clId="{018D7270-C6C4-4DCC-8FA0-6CD243C52578}" dt="2025-07-22T20:08:31.025" v="3" actId="20577"/>
        <pc:sldMasterMkLst>
          <pc:docMk/>
          <pc:sldMasterMk cId="1386169885" sldId="2147483660"/>
        </pc:sldMasterMkLst>
        <pc:spChg chg="mod">
          <ac:chgData name="JULIANNA ALVES RABELO" userId="4a46fe87-2d26-43ec-a81e-e3ac777b61bd" providerId="ADAL" clId="{018D7270-C6C4-4DCC-8FA0-6CD243C52578}" dt="2025-07-22T20:08:31.025" v="3" actId="20577"/>
          <ac:spMkLst>
            <pc:docMk/>
            <pc:sldMasterMk cId="1386169885" sldId="2147483660"/>
            <ac:spMk id="7" creationId="{244768BB-9254-2093-3084-B5253111E772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1625E-F7C9-4AAF-B6BE-4D575BBBCCA4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2D3F-6EB8-42DD-BB25-27CC39D115D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81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99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42D3F-6EB8-42DD-BB25-27CC39D115D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04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3F4EFE77-EF62-2441-725C-7E78A79B5116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Fluxograma: Terminação 3">
            <a:extLst>
              <a:ext uri="{FF2B5EF4-FFF2-40B4-BE49-F238E27FC236}">
                <a16:creationId xmlns:a16="http://schemas.microsoft.com/office/drawing/2014/main" id="{40D6BD19-AFD2-E854-DC0E-995779838E78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: Pentágono 4">
            <a:extLst>
              <a:ext uri="{FF2B5EF4-FFF2-40B4-BE49-F238E27FC236}">
                <a16:creationId xmlns:a16="http://schemas.microsoft.com/office/drawing/2014/main" id="{7851B6F3-11E8-6F63-734C-DE86AEDA20AC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F3BEA01-EF5B-CC4F-A0E0-22873583E3BF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49BDD3B8-2A51-1923-1213-D0041E6FCD54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1CD47684-5EF3-B0E7-C993-B79F233A2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F4A255FD-29B6-75E8-67A5-B95B3EC7EA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66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EE3B369B-DD74-5D88-11FC-DEB78E9F45D3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1CD90223-C779-D218-D816-EF008A4FA778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302B24-0B99-E929-7857-BE07BE818848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2EBE49F-8522-5600-94BE-A13D4AF479AB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B927E6D0-33FC-4258-78FF-C849F9D15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36D8108-F763-666D-57FA-6957D8A131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648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ECE45D6D-A95B-7E00-2705-432EABD03BBC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0A710F51-9A12-D4B1-5D0D-9A5CC181BCBF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A61BE12-0E4E-66A0-3DF8-AE4433695DC3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ED4E7E2F-DA2F-208A-4090-86889916A865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3A760D5-366E-D132-30C8-A38E46C37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460A0E1-CB66-F287-385F-506A9B1393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070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F13EE7-83CD-0E57-94F2-D8143C456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57A804-582B-34BE-FDC6-296DF7E43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8B0136-52A0-6EE2-70F1-B37FE94B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7127-DA97-4FD5-A9F1-9518A53BD27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9EACF9-5532-C6BA-98B6-529B6DAEB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7B8B11-AD76-B2F3-B56A-E9268F5D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E38B7-8CAF-4D09-A0FB-FF9159C32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02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7D9283B0-739C-B2BD-AD5B-AA79C6E0368F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10B49B9F-03BF-10BB-34C2-2477C76A6A41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0620CE-2CA5-6E37-2841-0904718A1BB5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E99BF2D-CD8A-F927-E303-9DC98F7A3AA4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D90AC14F-1F6B-F3D9-0A93-A2A51E9FD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76A6AB0F-61C9-7E05-442D-650E21AA96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63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96124EAB-9A26-19BA-9E9C-BEEE04374625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88F00F32-0CEA-53C0-A5D7-20CBB54F31AB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36BDBC-F372-EBED-BD82-24367FEFE3F8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740C3E56-2DC1-2FF6-3D47-9650DDE918BA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2A792F14-216A-E3D0-1CAE-0447A5A70B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DFB2CDD3-667F-19ED-C782-CDB1505336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26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C6CF21C1-F0BC-5633-B5D7-0D6F073AD6D1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B9B7CAB9-4AE5-0A87-FE5A-427CD16F90DA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717E6B8-F404-74D3-EDF7-697C799B56C9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234B9012-0135-33E6-B1BB-AA5B4330B779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733654E-87B5-7CB5-BCED-CB5787D009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30E7D17-535B-845E-73A7-397F5EA532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79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A1BE4D99-292E-A170-2935-4D0E2505E60D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EF5046B0-07C6-A27B-41D3-D5B24888DA0C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714B84-BC1C-813D-73CA-0A568860173C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B8F1C2B8-F2E9-F4E9-75BE-3D45B9F566BF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11087E4-5BEF-9DF9-AFC0-056D192CE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8676655-3C39-EF20-6E42-C43EC6E24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626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E9AEA7DF-7662-6B34-A4DA-B35285CF7E45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DC914131-2328-C3FB-C381-F35E6F195DD7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769833-2D56-AF03-1B06-DF0F911AC982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9DBE2AF-B409-838B-EE4D-7C6D73012F1D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2E956D9-72D6-9D92-53EA-05ACEA16D5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47B7570-6455-CDEF-53D7-BED09F126B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6060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D5A909CB-2C05-2D3C-401E-2C90649630D6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6BA832EB-58C1-8F64-0AE4-623DC2164C25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D7C4BD-74D5-9845-5B1E-05DC0DFF751F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4D3074C-6F33-F062-9E72-9EAE9AAFAC72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36CC7097-B88E-816B-9943-CC2B7A1FD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689D7345-CCAE-FBAF-FF18-5831D1D2D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517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2D8DB59E-048C-FF97-DF14-5779B90BA09B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D8EDDB9F-6937-6CE1-97D7-4051692C0FAB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F785DF4-415E-23DA-A1DC-1520970EB0FC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0533820E-1D44-CBB1-C324-414940ECFE7E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6DE68B12-60D4-CEB2-B25C-762DB18968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81F0BED4-3ED5-D714-BFF6-B8CE7233E6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  <p:sp>
        <p:nvSpPr>
          <p:cNvPr id="8" name="Fluxograma: Terminação 7">
            <a:extLst>
              <a:ext uri="{FF2B5EF4-FFF2-40B4-BE49-F238E27FC236}">
                <a16:creationId xmlns:a16="http://schemas.microsoft.com/office/drawing/2014/main" id="{B3D5A439-9884-C63B-6B4B-3FCBA2CE3299}"/>
              </a:ext>
            </a:extLst>
          </p:cNvPr>
          <p:cNvSpPr/>
          <p:nvPr userDrawn="1"/>
        </p:nvSpPr>
        <p:spPr>
          <a:xfrm>
            <a:off x="10837069" y="61874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entágono 8">
            <a:extLst>
              <a:ext uri="{FF2B5EF4-FFF2-40B4-BE49-F238E27FC236}">
                <a16:creationId xmlns:a16="http://schemas.microsoft.com/office/drawing/2014/main" id="{20E2AB5F-E3F8-55E0-8703-9133468E65D0}"/>
              </a:ext>
            </a:extLst>
          </p:cNvPr>
          <p:cNvSpPr/>
          <p:nvPr userDrawn="1"/>
        </p:nvSpPr>
        <p:spPr>
          <a:xfrm rot="10800000">
            <a:off x="10968178" y="61874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F5C4A84-7935-9B6E-0D53-7AE3818DE9AD}"/>
              </a:ext>
            </a:extLst>
          </p:cNvPr>
          <p:cNvSpPr txBox="1"/>
          <p:nvPr userDrawn="1"/>
        </p:nvSpPr>
        <p:spPr>
          <a:xfrm>
            <a:off x="11102721" y="61874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D4450C1-756B-3BC9-CF29-554126A8AF66}"/>
              </a:ext>
            </a:extLst>
          </p:cNvPr>
          <p:cNvGrpSpPr/>
          <p:nvPr userDrawn="1"/>
        </p:nvGrpSpPr>
        <p:grpSpPr>
          <a:xfrm>
            <a:off x="11275595" y="6313451"/>
            <a:ext cx="761381" cy="428682"/>
            <a:chOff x="9173573" y="3821009"/>
            <a:chExt cx="2778831" cy="1503611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95684AC0-32C4-A8D0-AE99-9E27E33CA6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31723813-74BB-FC2C-2531-22676C081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914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uxograma: Terminação 1">
            <a:extLst>
              <a:ext uri="{FF2B5EF4-FFF2-40B4-BE49-F238E27FC236}">
                <a16:creationId xmlns:a16="http://schemas.microsoft.com/office/drawing/2014/main" id="{C1954066-0911-09B9-20B1-03C1FA827A32}"/>
              </a:ext>
            </a:extLst>
          </p:cNvPr>
          <p:cNvSpPr/>
          <p:nvPr userDrawn="1"/>
        </p:nvSpPr>
        <p:spPr>
          <a:xfrm>
            <a:off x="10684669" y="6035040"/>
            <a:ext cx="1507330" cy="615143"/>
          </a:xfrm>
          <a:prstGeom prst="flowChartTermina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entágono 2">
            <a:extLst>
              <a:ext uri="{FF2B5EF4-FFF2-40B4-BE49-F238E27FC236}">
                <a16:creationId xmlns:a16="http://schemas.microsoft.com/office/drawing/2014/main" id="{3C253816-344D-BF5F-9898-9968923D1067}"/>
              </a:ext>
            </a:extLst>
          </p:cNvPr>
          <p:cNvSpPr/>
          <p:nvPr userDrawn="1"/>
        </p:nvSpPr>
        <p:spPr>
          <a:xfrm rot="10800000">
            <a:off x="10815778" y="6035039"/>
            <a:ext cx="1376217" cy="615142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19C60C-43C3-A2B4-9982-7CFEA25D44FE}"/>
              </a:ext>
            </a:extLst>
          </p:cNvPr>
          <p:cNvSpPr txBox="1"/>
          <p:nvPr userDrawn="1"/>
        </p:nvSpPr>
        <p:spPr>
          <a:xfrm>
            <a:off x="10950321" y="6035036"/>
            <a:ext cx="110713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" b="0" dirty="0">
                <a:solidFill>
                  <a:schemeClr val="bg1"/>
                </a:solidFill>
                <a:latin typeface="Igual" panose="00000500000000000000" pitchFamily="2" charset="0"/>
              </a:rPr>
              <a:t>PROMOÇÃO E REALIZAÇÃO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37C90563-66F8-0424-5A4A-90FC881339B0}"/>
              </a:ext>
            </a:extLst>
          </p:cNvPr>
          <p:cNvGrpSpPr/>
          <p:nvPr userDrawn="1"/>
        </p:nvGrpSpPr>
        <p:grpSpPr>
          <a:xfrm>
            <a:off x="11123195" y="6161051"/>
            <a:ext cx="761381" cy="428682"/>
            <a:chOff x="9173573" y="3821009"/>
            <a:chExt cx="2778831" cy="1503611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6D96C16-D92A-C0B4-F069-E6014CD283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26773"/>
            <a:stretch/>
          </p:blipFill>
          <p:spPr>
            <a:xfrm>
              <a:off x="9173573" y="3821009"/>
              <a:ext cx="1420416" cy="150361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38E10A2E-133A-81D1-14BA-4D8E6A0F1C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2495" b="-2328"/>
            <a:stretch/>
          </p:blipFill>
          <p:spPr>
            <a:xfrm>
              <a:off x="10531988" y="4273513"/>
              <a:ext cx="1420416" cy="6125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0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244768BB-9254-2093-3084-B5253111E772}"/>
              </a:ext>
            </a:extLst>
          </p:cNvPr>
          <p:cNvSpPr txBox="1"/>
          <p:nvPr userDrawn="1"/>
        </p:nvSpPr>
        <p:spPr>
          <a:xfrm>
            <a:off x="421640" y="213822"/>
            <a:ext cx="121622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Igual UI Medium" panose="00000600000000000000" pitchFamily="50" charset="0"/>
              </a:rPr>
              <a:t>10ª FEIRA DE CIÊNCIAS JÚNIOR DA PUCPR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949CFC-D28C-3996-4BF8-D5C8983DAFD4}"/>
              </a:ext>
            </a:extLst>
          </p:cNvPr>
          <p:cNvSpPr/>
          <p:nvPr userDrawn="1"/>
        </p:nvSpPr>
        <p:spPr>
          <a:xfrm>
            <a:off x="512899" y="506210"/>
            <a:ext cx="1044121" cy="4624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616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62E000C-47EA-949E-2357-D74F4C2D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8F132-9976-C1FD-5352-7BB27C6EF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353B54-D29A-8D26-5D2D-C605B90594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D7127-DA97-4FD5-A9F1-9518A53BD276}" type="datetimeFigureOut">
              <a:rPr lang="pt-BR" smtClean="0"/>
              <a:t>14/08/2025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8D6591-13A1-5A23-C19B-579F27BDB3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9BB029-053F-625E-2730-B5F67C259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AE38B7-8CAF-4D09-A0FB-FF9159C320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80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126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07603011-412A-8D04-35B6-147BA76D7427}"/>
              </a:ext>
            </a:extLst>
          </p:cNvPr>
          <p:cNvSpPr txBox="1"/>
          <p:nvPr/>
        </p:nvSpPr>
        <p:spPr>
          <a:xfrm>
            <a:off x="926419" y="2703630"/>
            <a:ext cx="10586708" cy="2262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Autores: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estudantes&gt;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Professor 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professor&gt;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colégio&gt;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Cidade: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 &lt;Nome da cidade&gt;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Evento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: 10ª Feira de Ciências Júnior da PUCPR</a:t>
            </a: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CE22BEB8-2C99-45AF-3FD6-08FDBDDE486D}"/>
              </a:ext>
            </a:extLst>
          </p:cNvPr>
          <p:cNvSpPr txBox="1"/>
          <p:nvPr/>
        </p:nvSpPr>
        <p:spPr>
          <a:xfrm>
            <a:off x="926419" y="945190"/>
            <a:ext cx="577593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9554FE"/>
                </a:solidFill>
                <a:latin typeface="Montserrat"/>
                <a:ea typeface="Montserrat"/>
                <a:cs typeface="Montserrat"/>
                <a:sym typeface="Montserrat"/>
              </a:rPr>
              <a:t>TÍTULO DO PROJETO</a:t>
            </a:r>
            <a:endParaRPr sz="3200" b="1" dirty="0">
              <a:solidFill>
                <a:srgbClr val="9554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38501342-A366-279B-8FA9-13555CC78B92}"/>
              </a:ext>
            </a:extLst>
          </p:cNvPr>
          <p:cNvSpPr/>
          <p:nvPr/>
        </p:nvSpPr>
        <p:spPr>
          <a:xfrm>
            <a:off x="9280886" y="945190"/>
            <a:ext cx="1910937" cy="185018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9554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6FA4F75A-26FC-20F4-3DE7-9B9FC9201B45}"/>
              </a:ext>
            </a:extLst>
          </p:cNvPr>
          <p:cNvSpPr txBox="1"/>
          <p:nvPr/>
        </p:nvSpPr>
        <p:spPr>
          <a:xfrm>
            <a:off x="9377560" y="1670241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9554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9554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Google Shape;58;p14">
            <a:extLst>
              <a:ext uri="{FF2B5EF4-FFF2-40B4-BE49-F238E27FC236}">
                <a16:creationId xmlns:a16="http://schemas.microsoft.com/office/drawing/2014/main" id="{AF001FE8-5DBC-2603-DB68-02E59E49A66B}"/>
              </a:ext>
            </a:extLst>
          </p:cNvPr>
          <p:cNvSpPr txBox="1"/>
          <p:nvPr/>
        </p:nvSpPr>
        <p:spPr>
          <a:xfrm>
            <a:off x="12239136" y="0"/>
            <a:ext cx="5601190" cy="4965757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</a:rPr>
              <a:t>INSTRUÇÕES PARA GRAVAÇÃO DO VÍDEO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bg1"/>
                </a:solidFill>
              </a:rPr>
              <a:t>FEIRA DE CIÊNCIAS DA PUCPR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chemeClr val="bg1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2000" dirty="0">
                <a:solidFill>
                  <a:schemeClr val="bg1"/>
                </a:solidFill>
              </a:rPr>
              <a:t>1. Insira as informações de título; autores; orientador; </a:t>
            </a:r>
            <a:r>
              <a:rPr lang="pt-BR" sz="2000" dirty="0" err="1">
                <a:solidFill>
                  <a:schemeClr val="bg1"/>
                </a:solidFill>
              </a:rPr>
              <a:t>etc</a:t>
            </a:r>
            <a:r>
              <a:rPr lang="pt-BR" sz="2000" dirty="0">
                <a:solidFill>
                  <a:schemeClr val="bg1"/>
                </a:solidFill>
              </a:rPr>
              <a:t>;</a:t>
            </a: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2. Utilize algum software de gravação de tela. Recomendamos o </a:t>
            </a:r>
            <a:r>
              <a:rPr lang="pt-BR" sz="2000" dirty="0" err="1">
                <a:solidFill>
                  <a:schemeClr val="bg1"/>
                </a:solidFill>
              </a:rPr>
              <a:t>Loom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3. Posicione a câmera em cima do círculo.</a:t>
            </a: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4. Preencha as páginas com o conteúdo do projeto, mas seja objetivo, utilize tópicos e imagens.</a:t>
            </a: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5. O vídeo deve ter duração de 2 a 4 minutos, </a:t>
            </a:r>
            <a:r>
              <a:rPr lang="pt-BR" sz="2000" b="1" dirty="0">
                <a:solidFill>
                  <a:schemeClr val="bg1"/>
                </a:solidFill>
              </a:rPr>
              <a:t>recomendamos 3 minutos de duração</a:t>
            </a:r>
            <a:r>
              <a:rPr lang="pt-BR" sz="2000" dirty="0">
                <a:solidFill>
                  <a:schemeClr val="bg1"/>
                </a:solidFill>
              </a:rPr>
              <a:t>.</a:t>
            </a:r>
            <a:endParaRPr sz="20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2000" dirty="0">
                <a:solidFill>
                  <a:schemeClr val="bg1"/>
                </a:solidFill>
              </a:rPr>
              <a:t>6. Apague essa caixa de instruções.</a:t>
            </a:r>
            <a:endParaRPr lang="pt-BR" sz="3600" dirty="0">
              <a:solidFill>
                <a:schemeClr val="bg1"/>
              </a:solidFill>
            </a:endParaRPr>
          </a:p>
          <a:p>
            <a:pPr marL="30774" lvl="0" algn="just" rtl="0">
              <a:spcBef>
                <a:spcPts val="0"/>
              </a:spcBef>
              <a:spcAft>
                <a:spcPts val="0"/>
              </a:spcAft>
              <a:buSzPts val="1000"/>
            </a:pP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81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0;p14">
            <a:extLst>
              <a:ext uri="{FF2B5EF4-FFF2-40B4-BE49-F238E27FC236}">
                <a16:creationId xmlns:a16="http://schemas.microsoft.com/office/drawing/2014/main" id="{4CF140CB-43F0-0A9B-A008-75D8301F8A30}"/>
              </a:ext>
            </a:extLst>
          </p:cNvPr>
          <p:cNvSpPr txBox="1"/>
          <p:nvPr/>
        </p:nvSpPr>
        <p:spPr>
          <a:xfrm>
            <a:off x="926419" y="1753373"/>
            <a:ext cx="7991795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61;p14">
            <a:extLst>
              <a:ext uri="{FF2B5EF4-FFF2-40B4-BE49-F238E27FC236}">
                <a16:creationId xmlns:a16="http://schemas.microsoft.com/office/drawing/2014/main" id="{F15B496B-58F3-58BD-4FE8-A8BDAD52529E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9554FE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3200" b="1" dirty="0">
              <a:solidFill>
                <a:srgbClr val="9554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06D321DE-EF68-54BF-B9A2-A45727D288BC}"/>
              </a:ext>
            </a:extLst>
          </p:cNvPr>
          <p:cNvSpPr/>
          <p:nvPr/>
        </p:nvSpPr>
        <p:spPr>
          <a:xfrm>
            <a:off x="9280886" y="945190"/>
            <a:ext cx="1910937" cy="185018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9554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E9544C41-61A5-E5DF-42ED-4AAF2E4E8D54}"/>
              </a:ext>
            </a:extLst>
          </p:cNvPr>
          <p:cNvSpPr txBox="1"/>
          <p:nvPr/>
        </p:nvSpPr>
        <p:spPr>
          <a:xfrm>
            <a:off x="9377560" y="1670241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9554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9554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7144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946B2-C5F3-DC0E-51B7-4B4E8F9B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935E4E7B-1A28-27AA-E515-A3CEFC735697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9554FE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3200" b="1" dirty="0">
              <a:solidFill>
                <a:srgbClr val="9554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E1F4FD0E-A26A-9AD7-E63B-5AE259826FF1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29D632E2-5F14-0D01-8895-DCAC80A036E4}"/>
              </a:ext>
            </a:extLst>
          </p:cNvPr>
          <p:cNvSpPr/>
          <p:nvPr/>
        </p:nvSpPr>
        <p:spPr>
          <a:xfrm>
            <a:off x="9280886" y="945190"/>
            <a:ext cx="1910937" cy="185018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9554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2CCD97FA-63A5-8F72-1946-DDAE99D4BE49}"/>
              </a:ext>
            </a:extLst>
          </p:cNvPr>
          <p:cNvSpPr txBox="1"/>
          <p:nvPr/>
        </p:nvSpPr>
        <p:spPr>
          <a:xfrm>
            <a:off x="9377560" y="1670241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9554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9554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248613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5FB38-55B6-273F-E62C-79BD86A2D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C2892740-8AC2-62B5-6BCF-83CEDAD166F7}"/>
              </a:ext>
            </a:extLst>
          </p:cNvPr>
          <p:cNvSpPr txBox="1"/>
          <p:nvPr/>
        </p:nvSpPr>
        <p:spPr>
          <a:xfrm>
            <a:off x="926419" y="945190"/>
            <a:ext cx="3441428" cy="634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9554FE"/>
                </a:solidFill>
                <a:latin typeface="Montserrat"/>
                <a:ea typeface="Montserrat"/>
                <a:cs typeface="Montserrat"/>
                <a:sym typeface="Montserrat"/>
              </a:rPr>
              <a:t>INTRODUÇÃO</a:t>
            </a:r>
            <a:endParaRPr sz="3200" b="1" dirty="0">
              <a:solidFill>
                <a:srgbClr val="9554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60;p14">
            <a:extLst>
              <a:ext uri="{FF2B5EF4-FFF2-40B4-BE49-F238E27FC236}">
                <a16:creationId xmlns:a16="http://schemas.microsoft.com/office/drawing/2014/main" id="{CD20205D-CC70-5DD0-FA77-0C3B3017A474}"/>
              </a:ext>
            </a:extLst>
          </p:cNvPr>
          <p:cNvSpPr txBox="1"/>
          <p:nvPr/>
        </p:nvSpPr>
        <p:spPr>
          <a:xfrm>
            <a:off x="926419" y="1753373"/>
            <a:ext cx="10490881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Texto </a:t>
            </a:r>
            <a:r>
              <a:rPr lang="pt-BR" dirty="0" err="1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1F58141B-0927-A458-8764-6FE43AD5F6E4}"/>
              </a:ext>
            </a:extLst>
          </p:cNvPr>
          <p:cNvSpPr/>
          <p:nvPr/>
        </p:nvSpPr>
        <p:spPr>
          <a:xfrm>
            <a:off x="9280886" y="945190"/>
            <a:ext cx="1910937" cy="1850182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9554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Google Shape;71;p15">
            <a:extLst>
              <a:ext uri="{FF2B5EF4-FFF2-40B4-BE49-F238E27FC236}">
                <a16:creationId xmlns:a16="http://schemas.microsoft.com/office/drawing/2014/main" id="{A6D321B4-3430-C097-B64C-94CD4B983C86}"/>
              </a:ext>
            </a:extLst>
          </p:cNvPr>
          <p:cNvSpPr txBox="1"/>
          <p:nvPr/>
        </p:nvSpPr>
        <p:spPr>
          <a:xfrm>
            <a:off x="9377560" y="1670241"/>
            <a:ext cx="171758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9554FE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2000" dirty="0">
              <a:solidFill>
                <a:srgbClr val="9554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490117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66c3076-c091-4ba1-8a05-b3dbc246ae92" xsi:nil="true"/>
    <lcf76f155ced4ddcb4097134ff3c332f xmlns="066c3076-c091-4ba1-8a05-b3dbc246ae92">
      <Terms xmlns="http://schemas.microsoft.com/office/infopath/2007/PartnerControls"/>
    </lcf76f155ced4ddcb4097134ff3c332f>
    <TaxCatchAll xmlns="3c0815a9-10f7-4785-b56e-c8c7dde0a5e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BBB8003ADF89439BE347B4CBF22177" ma:contentTypeVersion="19" ma:contentTypeDescription="Create a new document." ma:contentTypeScope="" ma:versionID="6a071ba821374189c6ca7ce17fdd0e0d">
  <xsd:schema xmlns:xsd="http://www.w3.org/2001/XMLSchema" xmlns:xs="http://www.w3.org/2001/XMLSchema" xmlns:p="http://schemas.microsoft.com/office/2006/metadata/properties" xmlns:ns2="066c3076-c091-4ba1-8a05-b3dbc246ae92" xmlns:ns3="3c0815a9-10f7-4785-b56e-c8c7dde0a5e8" targetNamespace="http://schemas.microsoft.com/office/2006/metadata/properties" ma:root="true" ma:fieldsID="f47f8d0c67626adc1274a7ea9fc1102d" ns2:_="" ns3:_="">
    <xsd:import namespace="066c3076-c091-4ba1-8a05-b3dbc246ae92"/>
    <xsd:import namespace="3c0815a9-10f7-4785-b56e-c8c7dde0a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6c3076-c091-4ba1-8a05-b3dbc246a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c1f837b-9003-4ae4-92fc-ab83554533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815a9-10f7-4785-b56e-c8c7dde0a5e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6c0ddbb-13ad-4c7f-b636-bcb5385a1795}" ma:internalName="TaxCatchAll" ma:showField="CatchAllData" ma:web="3c0815a9-10f7-4785-b56e-c8c7dde0a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50731F7-C894-482F-BC82-7BAFC63C9FEA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c0815a9-10f7-4785-b56e-c8c7dde0a5e8"/>
    <ds:schemaRef ds:uri="066c3076-c091-4ba1-8a05-b3dbc246ae92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603EA87-3ACA-40F7-952B-F81E4A6D8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6c3076-c091-4ba1-8a05-b3dbc246ae92"/>
    <ds:schemaRef ds:uri="3c0815a9-10f7-4785-b56e-c8c7dde0a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193BE5-A0C4-4162-AE3F-DE4631F4999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a1ef6c3-8324-4103-bf4a-1328c5dc3653}" enabled="0" method="" siteId="{8a1ef6c3-8324-4103-bf4a-1328c5dc365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152</Words>
  <Application>Microsoft Office PowerPoint</Application>
  <PresentationFormat>Widescreen</PresentationFormat>
  <Paragraphs>28</Paragraphs>
  <Slides>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</vt:i4>
      </vt:variant>
    </vt:vector>
  </HeadingPairs>
  <TitlesOfParts>
    <vt:vector size="14" baseType="lpstr">
      <vt:lpstr>Aptos</vt:lpstr>
      <vt:lpstr>Aptos Display</vt:lpstr>
      <vt:lpstr>Arial</vt:lpstr>
      <vt:lpstr>Igual</vt:lpstr>
      <vt:lpstr>Igual UI Medium</vt:lpstr>
      <vt:lpstr>Montserrat</vt:lpstr>
      <vt:lpstr>Montserrat SemiBold</vt:lpstr>
      <vt:lpstr>Tema do Office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JULIANNA ALVES RABELO</dc:creator>
  <cp:lastModifiedBy>JULIANNA ALVES RABELO</cp:lastModifiedBy>
  <cp:revision>9</cp:revision>
  <dcterms:created xsi:type="dcterms:W3CDTF">2025-06-25T11:45:48Z</dcterms:created>
  <dcterms:modified xsi:type="dcterms:W3CDTF">2025-08-14T19:20:11Z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0x010100B5BBB8003ADF89439BE347B4CBF22177</vt:lpwstr>
  </property>
  <property fmtid="{D5CDD505-2E9C-101B-9397-08002B2CF9AE}" pid="3" name="MediaServiceImageTags">
    <vt:lpwstr/>
  </property>
</Properties>
</file>